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7409D-6C31-AE6D-3EAD-3F4E38013F1D}" v="31" dt="2025-02-14T23:03:18.033"/>
    <p1510:client id="{23B24B89-2A17-BEA8-6161-205AD2DD0F00}" v="5" dt="2025-02-14T04:40:50.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D7219A9B-E1A6-126D-59BF-97DE142B23BA}"/>
    <pc:docChg chg="modSld">
      <pc:chgData name="Cathy Friesen" userId="S::cathy.friesen@operationworld.org::4b911d97-c06d-45ce-a5f8-d43e0fc64acb" providerId="AD" clId="Web-{D7219A9B-E1A6-126D-59BF-97DE142B23BA}" dt="2025-01-04T02:04:48.831" v="1" actId="20577"/>
      <pc:docMkLst>
        <pc:docMk/>
      </pc:docMkLst>
      <pc:sldChg chg="modSp">
        <pc:chgData name="Cathy Friesen" userId="S::cathy.friesen@operationworld.org::4b911d97-c06d-45ce-a5f8-d43e0fc64acb" providerId="AD" clId="Web-{D7219A9B-E1A6-126D-59BF-97DE142B23BA}" dt="2025-01-04T02:04:48.831" v="1" actId="20577"/>
        <pc:sldMkLst>
          <pc:docMk/>
          <pc:sldMk cId="0" sldId="257"/>
        </pc:sldMkLst>
        <pc:spChg chg="mod">
          <ac:chgData name="Cathy Friesen" userId="S::cathy.friesen@operationworld.org::4b911d97-c06d-45ce-a5f8-d43e0fc64acb" providerId="AD" clId="Web-{D7219A9B-E1A6-126D-59BF-97DE142B23BA}" dt="2025-01-04T02:04:48.831"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0087409D-6C31-AE6D-3EAD-3F4E38013F1D}"/>
    <pc:docChg chg="modSld">
      <pc:chgData name="John Friesen" userId="S::john.friesen@operationworld.org::9d3a757e-09a8-42a2-b315-fa47145d8ae5" providerId="AD" clId="Web-{0087409D-6C31-AE6D-3EAD-3F4E38013F1D}" dt="2025-02-14T23:03:07.220" v="27"/>
      <pc:docMkLst>
        <pc:docMk/>
      </pc:docMkLst>
      <pc:sldChg chg="modSp">
        <pc:chgData name="John Friesen" userId="S::john.friesen@operationworld.org::9d3a757e-09a8-42a2-b315-fa47145d8ae5" providerId="AD" clId="Web-{0087409D-6C31-AE6D-3EAD-3F4E38013F1D}" dt="2025-02-14T23:02:06.374" v="2" actId="1076"/>
        <pc:sldMkLst>
          <pc:docMk/>
          <pc:sldMk cId="0" sldId="257"/>
        </pc:sldMkLst>
        <pc:spChg chg="mod">
          <ac:chgData name="John Friesen" userId="S::john.friesen@operationworld.org::9d3a757e-09a8-42a2-b315-fa47145d8ae5" providerId="AD" clId="Web-{0087409D-6C31-AE6D-3EAD-3F4E38013F1D}" dt="2025-02-14T23:02:01.343" v="0" actId="14100"/>
          <ac:spMkLst>
            <pc:docMk/>
            <pc:sldMk cId="0" sldId="257"/>
            <ac:spMk id="5" creationId="{00000000-0000-0000-0000-000000000000}"/>
          </ac:spMkLst>
        </pc:spChg>
        <pc:grpChg chg="mod">
          <ac:chgData name="John Friesen" userId="S::john.friesen@operationworld.org::9d3a757e-09a8-42a2-b315-fa47145d8ae5" providerId="AD" clId="Web-{0087409D-6C31-AE6D-3EAD-3F4E38013F1D}" dt="2025-02-14T23:02:06.374" v="2" actId="1076"/>
          <ac:grpSpMkLst>
            <pc:docMk/>
            <pc:sldMk cId="0" sldId="257"/>
            <ac:grpSpMk id="4" creationId="{00000000-0000-0000-0000-000000000000}"/>
          </ac:grpSpMkLst>
        </pc:grpChg>
        <pc:picChg chg="mod">
          <ac:chgData name="John Friesen" userId="S::john.friesen@operationworld.org::9d3a757e-09a8-42a2-b315-fa47145d8ae5" providerId="AD" clId="Web-{0087409D-6C31-AE6D-3EAD-3F4E38013F1D}" dt="2025-02-14T23:02:06.359" v="1" actId="1076"/>
          <ac:picMkLst>
            <pc:docMk/>
            <pc:sldMk cId="0" sldId="257"/>
            <ac:picMk id="2" creationId="{00000000-0000-0000-0000-000000000000}"/>
          </ac:picMkLst>
        </pc:picChg>
      </pc:sldChg>
      <pc:sldChg chg="modSp">
        <pc:chgData name="John Friesen" userId="S::john.friesen@operationworld.org::9d3a757e-09a8-42a2-b315-fa47145d8ae5" providerId="AD" clId="Web-{0087409D-6C31-AE6D-3EAD-3F4E38013F1D}" dt="2025-02-14T23:03:07.220" v="27"/>
        <pc:sldMkLst>
          <pc:docMk/>
          <pc:sldMk cId="0" sldId="258"/>
        </pc:sldMkLst>
        <pc:graphicFrameChg chg="mod modGraphic">
          <ac:chgData name="John Friesen" userId="S::john.friesen@operationworld.org::9d3a757e-09a8-42a2-b315-fa47145d8ae5" providerId="AD" clId="Web-{0087409D-6C31-AE6D-3EAD-3F4E38013F1D}" dt="2025-02-14T23:03:07.220" v="2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A3646F9E-343E-17CA-EBB2-5A6F7A421E70}"/>
    <pc:docChg chg="modSld">
      <pc:chgData name="John Friesen" userId="S::john.friesen@operationworld.org::9d3a757e-09a8-42a2-b315-fa47145d8ae5" providerId="AD" clId="Web-{A3646F9E-343E-17CA-EBB2-5A6F7A421E70}" dt="2025-01-05T01:47:51.710" v="4"/>
      <pc:docMkLst>
        <pc:docMk/>
      </pc:docMkLst>
      <pc:sldChg chg="modSp">
        <pc:chgData name="John Friesen" userId="S::john.friesen@operationworld.org::9d3a757e-09a8-42a2-b315-fa47145d8ae5" providerId="AD" clId="Web-{A3646F9E-343E-17CA-EBB2-5A6F7A421E70}" dt="2025-01-05T01:47:51.710" v="4"/>
        <pc:sldMkLst>
          <pc:docMk/>
          <pc:sldMk cId="0" sldId="258"/>
        </pc:sldMkLst>
        <pc:graphicFrameChg chg="modGraphic">
          <ac:chgData name="John Friesen" userId="S::john.friesen@operationworld.org::9d3a757e-09a8-42a2-b315-fa47145d8ae5" providerId="AD" clId="Web-{A3646F9E-343E-17CA-EBB2-5A6F7A421E70}" dt="2025-01-05T01:47:51.710" v="4"/>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23B24B89-2A17-BEA8-6161-205AD2DD0F00}"/>
    <pc:docChg chg="modSld">
      <pc:chgData name="Cathy Friesen" userId="S::cathy.friesen@operationworld.org::4b911d97-c06d-45ce-a5f8-d43e0fc64acb" providerId="AD" clId="Web-{23B24B89-2A17-BEA8-6161-205AD2DD0F00}" dt="2025-02-14T04:40:50.003" v="4" actId="14100"/>
      <pc:docMkLst>
        <pc:docMk/>
      </pc:docMkLst>
      <pc:sldChg chg="modSp">
        <pc:chgData name="Cathy Friesen" userId="S::cathy.friesen@operationworld.org::4b911d97-c06d-45ce-a5f8-d43e0fc64acb" providerId="AD" clId="Web-{23B24B89-2A17-BEA8-6161-205AD2DD0F00}" dt="2025-02-14T04:40:14.049" v="2" actId="1076"/>
        <pc:sldMkLst>
          <pc:docMk/>
          <pc:sldMk cId="0" sldId="257"/>
        </pc:sldMkLst>
        <pc:spChg chg="mod">
          <ac:chgData name="Cathy Friesen" userId="S::cathy.friesen@operationworld.org::4b911d97-c06d-45ce-a5f8-d43e0fc64acb" providerId="AD" clId="Web-{23B24B89-2A17-BEA8-6161-205AD2DD0F00}" dt="2025-02-14T04:40:07.001" v="0" actId="14100"/>
          <ac:spMkLst>
            <pc:docMk/>
            <pc:sldMk cId="0" sldId="257"/>
            <ac:spMk id="5" creationId="{00000000-0000-0000-0000-000000000000}"/>
          </ac:spMkLst>
        </pc:spChg>
        <pc:grpChg chg="mod">
          <ac:chgData name="Cathy Friesen" userId="S::cathy.friesen@operationworld.org::4b911d97-c06d-45ce-a5f8-d43e0fc64acb" providerId="AD" clId="Web-{23B24B89-2A17-BEA8-6161-205AD2DD0F00}" dt="2025-02-14T04:40:14.049" v="2" actId="1076"/>
          <ac:grpSpMkLst>
            <pc:docMk/>
            <pc:sldMk cId="0" sldId="257"/>
            <ac:grpSpMk id="4" creationId="{00000000-0000-0000-0000-000000000000}"/>
          </ac:grpSpMkLst>
        </pc:grpChg>
        <pc:picChg chg="mod">
          <ac:chgData name="Cathy Friesen" userId="S::cathy.friesen@operationworld.org::4b911d97-c06d-45ce-a5f8-d43e0fc64acb" providerId="AD" clId="Web-{23B24B89-2A17-BEA8-6161-205AD2DD0F00}" dt="2025-02-14T04:40:14.049" v="1" actId="1076"/>
          <ac:picMkLst>
            <pc:docMk/>
            <pc:sldMk cId="0" sldId="257"/>
            <ac:picMk id="2" creationId="{00000000-0000-0000-0000-000000000000}"/>
          </ac:picMkLst>
        </pc:picChg>
      </pc:sldChg>
      <pc:sldChg chg="modSp">
        <pc:chgData name="Cathy Friesen" userId="S::cathy.friesen@operationworld.org::4b911d97-c06d-45ce-a5f8-d43e0fc64acb" providerId="AD" clId="Web-{23B24B89-2A17-BEA8-6161-205AD2DD0F00}" dt="2025-02-14T04:40:50.003" v="4" actId="14100"/>
        <pc:sldMkLst>
          <pc:docMk/>
          <pc:sldMk cId="0" sldId="259"/>
        </pc:sldMkLst>
        <pc:spChg chg="mod">
          <ac:chgData name="Cathy Friesen" userId="S::cathy.friesen@operationworld.org::4b911d97-c06d-45ce-a5f8-d43e0fc64acb" providerId="AD" clId="Web-{23B24B89-2A17-BEA8-6161-205AD2DD0F00}" dt="2025-02-14T04:40:50.003" v="4" actId="14100"/>
          <ac:spMkLst>
            <pc:docMk/>
            <pc:sldMk cId="0" sldId="259"/>
            <ac:spMk id="3" creationId="{00000000-0000-0000-0000-000000000000}"/>
          </ac:spMkLst>
        </pc:spChg>
      </pc:sldChg>
    </pc:docChg>
  </pc:docChgLst>
  <pc:docChgLst>
    <pc:chgData name="John Friesen" userId="S::john.friesen@operationworld.org::9d3a757e-09a8-42a2-b315-fa47145d8ae5" providerId="AD" clId="Web-{0841861E-B223-55C7-3B89-F065B5D73B3D}"/>
    <pc:docChg chg="modSld">
      <pc:chgData name="John Friesen" userId="S::john.friesen@operationworld.org::9d3a757e-09a8-42a2-b315-fa47145d8ae5" providerId="AD" clId="Web-{0841861E-B223-55C7-3B89-F065B5D73B3D}" dt="2025-02-03T20:24:32.222" v="1" actId="1076"/>
      <pc:docMkLst>
        <pc:docMk/>
      </pc:docMkLst>
      <pc:sldChg chg="addSp modSp">
        <pc:chgData name="John Friesen" userId="S::john.friesen@operationworld.org::9d3a757e-09a8-42a2-b315-fa47145d8ae5" providerId="AD" clId="Web-{0841861E-B223-55C7-3B89-F065B5D73B3D}" dt="2025-02-03T20:24:32.222" v="1" actId="1076"/>
        <pc:sldMkLst>
          <pc:docMk/>
          <pc:sldMk cId="0" sldId="260"/>
        </pc:sldMkLst>
        <pc:spChg chg="add mod">
          <ac:chgData name="John Friesen" userId="S::john.friesen@operationworld.org::9d3a757e-09a8-42a2-b315-fa47145d8ae5" providerId="AD" clId="Web-{0841861E-B223-55C7-3B89-F065B5D73B3D}" dt="2025-02-03T20:24:32.222" v="1" actId="1076"/>
          <ac:spMkLst>
            <pc:docMk/>
            <pc:sldMk cId="0" sldId="260"/>
            <ac:spMk id="4" creationId="{9CB5B617-AD4D-2FA8-F43F-A3B190891277}"/>
          </ac:spMkLst>
        </pc:spChg>
      </pc:sldChg>
    </pc:docChg>
  </pc:docChgLst>
  <pc:docChgLst>
    <pc:chgData name="Cathy Friesen" userId="S::cathy.friesen@operationworld.org::4b911d97-c06d-45ce-a5f8-d43e0fc64acb" providerId="AD" clId="Web-{B095C698-D3AA-12FE-87B2-972E8612E9D6}"/>
    <pc:docChg chg="modSld">
      <pc:chgData name="Cathy Friesen" userId="S::cathy.friesen@operationworld.org::4b911d97-c06d-45ce-a5f8-d43e0fc64acb" providerId="AD" clId="Web-{B095C698-D3AA-12FE-87B2-972E8612E9D6}" dt="2025-02-09T22:05:57.846" v="20" actId="20577"/>
      <pc:docMkLst>
        <pc:docMk/>
      </pc:docMkLst>
      <pc:sldChg chg="addSp modSp">
        <pc:chgData name="Cathy Friesen" userId="S::cathy.friesen@operationworld.org::4b911d97-c06d-45ce-a5f8-d43e0fc64acb" providerId="AD" clId="Web-{B095C698-D3AA-12FE-87B2-972E8612E9D6}" dt="2025-02-09T22:05:57.846" v="20" actId="20577"/>
        <pc:sldMkLst>
          <pc:docMk/>
          <pc:sldMk cId="0" sldId="259"/>
        </pc:sldMkLst>
        <pc:spChg chg="mod">
          <ac:chgData name="Cathy Friesen" userId="S::cathy.friesen@operationworld.org::4b911d97-c06d-45ce-a5f8-d43e0fc64acb" providerId="AD" clId="Web-{B095C698-D3AA-12FE-87B2-972E8612E9D6}" dt="2025-02-09T22:05:57.846" v="20" actId="20577"/>
          <ac:spMkLst>
            <pc:docMk/>
            <pc:sldMk cId="0" sldId="259"/>
            <ac:spMk id="3" creationId="{00000000-0000-0000-0000-000000000000}"/>
          </ac:spMkLst>
        </pc:spChg>
        <pc:spChg chg="add">
          <ac:chgData name="Cathy Friesen" userId="S::cathy.friesen@operationworld.org::4b911d97-c06d-45ce-a5f8-d43e0fc64acb" providerId="AD" clId="Web-{B095C698-D3AA-12FE-87B2-972E8612E9D6}" dt="2025-02-09T22:04:39.606" v="18"/>
          <ac:spMkLst>
            <pc:docMk/>
            <pc:sldMk cId="0" sldId="259"/>
            <ac:spMk id="5" creationId="{6713B8D5-A242-0953-5246-318C7C45942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248272" y="1464325"/>
            <a:ext cx="5715000" cy="3810000"/>
          </a:xfrm>
          <a:prstGeom prst="rect">
            <a:avLst/>
          </a:prstGeom>
          <a:noFill/>
        </p:spPr>
      </p:pic>
      <p:grpSp>
        <p:nvGrpSpPr>
          <p:cNvPr id="4" name="Group 3"/>
          <p:cNvGrpSpPr/>
          <p:nvPr/>
        </p:nvGrpSpPr>
        <p:grpSpPr>
          <a:xfrm>
            <a:off x="7153772" y="2655575"/>
            <a:ext cx="3615680" cy="1446550"/>
            <a:chOff x="6191250" y="2705725"/>
            <a:chExt cx="3615680" cy="1446550"/>
          </a:xfrm>
        </p:grpSpPr>
        <p:sp>
          <p:nvSpPr>
            <p:cNvPr id="5" name="TextBox 4"/>
            <p:cNvSpPr txBox="1"/>
            <p:nvPr/>
          </p:nvSpPr>
          <p:spPr>
            <a:xfrm>
              <a:off x="6191250" y="2705725"/>
              <a:ext cx="3615680"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BB002E"/>
                  </a:solidFill>
                  <a:latin typeface="Trebuchet MS"/>
                </a:rPr>
                <a:t>PRAYING FOR
</a:t>
              </a:r>
              <a:r>
                <a:rPr lang="en-US" sz="6000" u="none" strike="noStrike" cap="none" spc="0" dirty="0">
                  <a:solidFill>
                    <a:srgbClr val="BB002E"/>
                  </a:solidFill>
                  <a:latin typeface="Trebuchet MS"/>
                </a:rPr>
                <a:t>AUSTRIA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35224399"/>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Vienna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9,113,574</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German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81.6 yrs (27th/236)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2912" y="956130"/>
            <a:ext cx="11084264" cy="5571369"/>
          </a:xfrm>
          <a:prstGeom prst="rect">
            <a:avLst/>
          </a:prstGeom>
          <a:noFill/>
        </p:spPr>
        <p:txBody>
          <a:bodyPr vert="horz" wrap="square" lIns="91440" tIns="45720" rIns="91440" bIns="45720" rtlCol="0" anchor="t" anchorCtr="0">
            <a:spAutoFit/>
          </a:bodyPr>
          <a:lstStyle/>
          <a:p>
            <a:pPr fontAlgn="base">
              <a:lnSpc>
                <a:spcPct val="125000"/>
              </a:lnSpc>
            </a:pPr>
            <a:r>
              <a:rPr lang="en-US" sz="2800" dirty="0">
                <a:solidFill>
                  <a:srgbClr val="000000">
                    <a:alpha val="100000"/>
                  </a:srgbClr>
                </a:solidFill>
                <a:latin typeface="Trebuchet MS"/>
              </a:rPr>
              <a:t>A </a:t>
            </a:r>
            <a:r>
              <a:rPr lang="en-US" sz="2800" u="none" strike="noStrike" cap="none" spc="0" dirty="0">
                <a:solidFill>
                  <a:srgbClr val="000000">
                    <a:alpha val="100000"/>
                  </a:srgbClr>
                </a:solidFill>
                <a:latin typeface="Trebuchet MS"/>
              </a:rPr>
              <a:t>country of beautiful culture, music, art, and scenery, </a:t>
            </a:r>
            <a:r>
              <a:rPr lang="en-US" sz="2800" dirty="0">
                <a:solidFill>
                  <a:srgbClr val="000000">
                    <a:alpha val="100000"/>
                  </a:srgbClr>
                </a:solidFill>
                <a:latin typeface="Trebuchet MS"/>
              </a:rPr>
              <a:t>however</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Austria </a:t>
            </a:r>
            <a:r>
              <a:rPr lang="en-US" sz="2800" u="none" strike="noStrike" cap="none" spc="0" dirty="0">
                <a:solidFill>
                  <a:srgbClr val="000000">
                    <a:alpha val="100000"/>
                  </a:srgbClr>
                </a:solidFill>
                <a:latin typeface="Trebuchet MS"/>
              </a:rPr>
              <a:t>feels spiritually empty. Many believe in God (84%, which is high for Europe), but few know Jesus personally. </a:t>
            </a:r>
            <a:r>
              <a:rPr lang="en-US" sz="2800" dirty="0">
                <a:solidFill>
                  <a:srgbClr val="000000">
                    <a:alpha val="100000"/>
                  </a:srgbClr>
                </a:solidFill>
                <a:latin typeface="Trebuchet MS"/>
              </a:rPr>
              <a:t>Many </a:t>
            </a:r>
            <a:r>
              <a:rPr lang="en-US" sz="2800" u="none" strike="noStrike" cap="none" spc="0" dirty="0">
                <a:solidFill>
                  <a:srgbClr val="000000">
                    <a:alpha val="100000"/>
                  </a:srgbClr>
                </a:solidFill>
                <a:latin typeface="Trebuchet MS"/>
              </a:rPr>
              <a:t>leave the Catholic Church every year, despite the longstanding Catholic culture. Sex scandals among the clergy and the church tax (1% of taxable income) both contribute to this. People do not tend to seek God outside the Catholic Church. Let us pray fervently for open hearts to discover Jesus in new places, and for the further growth of the renewal movement within the Catholic Church.
</a:t>
            </a:r>
          </a:p>
        </p:txBody>
      </p:sp>
      <p:sp>
        <p:nvSpPr>
          <p:cNvPr id="5" name="TextBox 4">
            <a:extLst>
              <a:ext uri="{FF2B5EF4-FFF2-40B4-BE49-F238E27FC236}">
                <a16:creationId xmlns:a16="http://schemas.microsoft.com/office/drawing/2014/main" id="{6713B8D5-A242-0953-5246-318C7C459425}"/>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Almost all church growth occurs within evangelical/charismatic churches. Pentecostal churches almost doubled from 2000 to 2010. Prayer movements grew among teenagers and led to an Austrian Prayer Congress of over 1,000, that now meets bi-annually! Even so, evangelicals are only 0.5% of the population. Pray for God to multiply congregations that honour and proclaim the Lord Jesus Christ.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
  <a:themeElements>
    <a:clrScheme name="Theme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84F6AA28-7E6D-4AE5-BA05-7F21DD207824}"/>
</file>

<file path=customXml/itemProps2.xml><?xml version="1.0" encoding="utf-8"?>
<ds:datastoreItem xmlns:ds="http://schemas.openxmlformats.org/officeDocument/2006/customXml" ds:itemID="{D7BB93CE-A591-43B9-BE9E-C4DA0A998A21}">
  <ds:schemaRefs>
    <ds:schemaRef ds:uri="http://schemas.microsoft.com/sharepoint/v3/contenttype/forms"/>
  </ds:schemaRefs>
</ds:datastoreItem>
</file>

<file path=customXml/itemProps3.xml><?xml version="1.0" encoding="utf-8"?>
<ds:datastoreItem xmlns:ds="http://schemas.openxmlformats.org/officeDocument/2006/customXml" ds:itemID="{FE36CFD4-905F-4B51-89A0-3E9B8350C7E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36</cp:revision>
  <dcterms:created xsi:type="dcterms:W3CDTF">2024-12-17T23:28:41Z</dcterms:created>
  <dcterms:modified xsi:type="dcterms:W3CDTF">2025-02-14T23:03:22Z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