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D1F0F-E843-509D-82E6-39D43ECFF7E6}" v="742" dt="2025-02-14T02:16:28.691"/>
    <p1510:client id="{5EF512C6-EF73-DAF3-9E20-DAE7930A5364}" v="23" dt="2025-02-14T22:59:47.837"/>
    <p1510:client id="{87114C24-93BF-A2FE-48E4-0BC947831A9E}" v="3" dt="2025-02-14T02:21:29.311"/>
    <p1510:client id="{D86B6853-8E8D-5310-536A-08C1041213E4}" v="141" dt="2025-02-15T17:01:48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758EA19A-7C47-845F-8BD7-75B4B497B650}"/>
    <pc:docChg chg="modSld">
      <pc:chgData name="Cathy Friesen" userId="S::cathy.friesen@operationworld.org::4b911d97-c06d-45ce-a5f8-d43e0fc64acb" providerId="AD" clId="Web-{758EA19A-7C47-845F-8BD7-75B4B497B650}" dt="2025-02-08T20:46:32.972" v="37" actId="20577"/>
      <pc:docMkLst>
        <pc:docMk/>
      </pc:docMkLst>
      <pc:sldChg chg="modSp">
        <pc:chgData name="Cathy Friesen" userId="S::cathy.friesen@operationworld.org::4b911d97-c06d-45ce-a5f8-d43e0fc64acb" providerId="AD" clId="Web-{758EA19A-7C47-845F-8BD7-75B4B497B650}" dt="2025-02-08T20:46:32.972" v="37" actId="20577"/>
        <pc:sldMkLst>
          <pc:docMk/>
          <pc:sldMk cId="0" sldId="260"/>
        </pc:sldMkLst>
        <pc:spChg chg="mod">
          <ac:chgData name="Cathy Friesen" userId="S::cathy.friesen@operationworld.org::4b911d97-c06d-45ce-a5f8-d43e0fc64acb" providerId="AD" clId="Web-{758EA19A-7C47-845F-8BD7-75B4B497B650}" dt="2025-02-08T20:46:32.972" v="37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  <pc:docChgLst>
    <pc:chgData name="Jason Mandryk" userId="S::jason.mandryk@operationworld.org::69f238d9-e84d-44e5-aa58-b9aaca2cc301" providerId="AD" clId="Web-{D86B6853-8E8D-5310-536A-08C1041213E4}"/>
    <pc:docChg chg="modSld">
      <pc:chgData name="Jason Mandryk" userId="S::jason.mandryk@operationworld.org::69f238d9-e84d-44e5-aa58-b9aaca2cc301" providerId="AD" clId="Web-{D86B6853-8E8D-5310-536A-08C1041213E4}" dt="2025-02-15T17:01:45.770" v="77"/>
      <pc:docMkLst>
        <pc:docMk/>
      </pc:docMkLst>
      <pc:sldChg chg="modSp">
        <pc:chgData name="Jason Mandryk" userId="S::jason.mandryk@operationworld.org::69f238d9-e84d-44e5-aa58-b9aaca2cc301" providerId="AD" clId="Web-{D86B6853-8E8D-5310-536A-08C1041213E4}" dt="2025-02-15T16:59:07.945" v="0" actId="1076"/>
        <pc:sldMkLst>
          <pc:docMk/>
          <pc:sldMk cId="0" sldId="257"/>
        </pc:sldMkLst>
        <pc:picChg chg="mod">
          <ac:chgData name="Jason Mandryk" userId="S::jason.mandryk@operationworld.org::69f238d9-e84d-44e5-aa58-b9aaca2cc301" providerId="AD" clId="Web-{D86B6853-8E8D-5310-536A-08C1041213E4}" dt="2025-02-15T16:59:07.945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ason Mandryk" userId="S::jason.mandryk@operationworld.org::69f238d9-e84d-44e5-aa58-b9aaca2cc301" providerId="AD" clId="Web-{D86B6853-8E8D-5310-536A-08C1041213E4}" dt="2025-02-15T17:01:45.770" v="77"/>
        <pc:sldMkLst>
          <pc:docMk/>
          <pc:sldMk cId="0" sldId="258"/>
        </pc:sldMkLst>
        <pc:graphicFrameChg chg="mod modGraphic">
          <ac:chgData name="Jason Mandryk" userId="S::jason.mandryk@operationworld.org::69f238d9-e84d-44e5-aa58-b9aaca2cc301" providerId="AD" clId="Web-{D86B6853-8E8D-5310-536A-08C1041213E4}" dt="2025-02-15T17:01:45.770" v="7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ason Mandryk" userId="S::jason.mandryk@operationworld.org::69f238d9-e84d-44e5-aa58-b9aaca2cc301" providerId="AD" clId="Web-{D86B6853-8E8D-5310-536A-08C1041213E4}" dt="2025-02-15T17:00:53.924" v="63" actId="20577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D86B6853-8E8D-5310-536A-08C1041213E4}" dt="2025-02-15T17:00:53.924" v="63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Jason Mandryk" userId="S::jason.mandryk@operationworld.org::69f238d9-e84d-44e5-aa58-b9aaca2cc301" providerId="AD" clId="Web-{D86B6853-8E8D-5310-536A-08C1041213E4}" dt="2025-02-15T17:01:28.582" v="67" actId="1076"/>
        <pc:sldMkLst>
          <pc:docMk/>
          <pc:sldMk cId="0" sldId="260"/>
        </pc:sldMkLst>
        <pc:spChg chg="mod">
          <ac:chgData name="Jason Mandryk" userId="S::jason.mandryk@operationworld.org::69f238d9-e84d-44e5-aa58-b9aaca2cc301" providerId="AD" clId="Web-{D86B6853-8E8D-5310-536A-08C1041213E4}" dt="2025-02-15T17:01:28.582" v="67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Jason Mandryk" userId="S::jason.mandryk@operationworld.org::69f238d9-e84d-44e5-aa58-b9aaca2cc301" providerId="AD" clId="Web-{D86B6853-8E8D-5310-536A-08C1041213E4}" dt="2025-02-15T17:01:23.848" v="66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Jason Mandryk" userId="S::jason.mandryk@operationworld.org::69f238d9-e84d-44e5-aa58-b9aaca2cc301" providerId="AD" clId="Web-{D86B6853-8E8D-5310-536A-08C1041213E4}" dt="2025-02-15T17:01:14.472" v="64" actId="1076"/>
          <ac:spMkLst>
            <pc:docMk/>
            <pc:sldMk cId="0" sldId="260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DC6CB354-42BC-E30B-4270-BC522589D751}"/>
    <pc:docChg chg="modSld">
      <pc:chgData name="Cathy Friesen" userId="S::cathy.friesen@operationworld.org::4b911d97-c06d-45ce-a5f8-d43e0fc64acb" providerId="AD" clId="Web-{DC6CB354-42BC-E30B-4270-BC522589D751}" dt="2025-01-04T02:04:24.492" v="1" actId="20577"/>
      <pc:docMkLst>
        <pc:docMk/>
      </pc:docMkLst>
      <pc:sldChg chg="modSp">
        <pc:chgData name="Cathy Friesen" userId="S::cathy.friesen@operationworld.org::4b911d97-c06d-45ce-a5f8-d43e0fc64acb" providerId="AD" clId="Web-{DC6CB354-42BC-E30B-4270-BC522589D751}" dt="2025-01-04T02:04:24.492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C6CB354-42BC-E30B-4270-BC522589D751}" dt="2025-01-04T02:04:24.492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7080B19D-DA9F-C4B5-3E01-6DDF3376D396}"/>
    <pc:docChg chg="modSld">
      <pc:chgData name="John Friesen" userId="S::john.friesen@operationworld.org::9d3a757e-09a8-42a2-b315-fa47145d8ae5" providerId="AD" clId="Web-{7080B19D-DA9F-C4B5-3E01-6DDF3376D396}" dt="2025-01-05T01:37:50.410" v="10"/>
      <pc:docMkLst>
        <pc:docMk/>
      </pc:docMkLst>
      <pc:sldChg chg="modSp">
        <pc:chgData name="John Friesen" userId="S::john.friesen@operationworld.org::9d3a757e-09a8-42a2-b315-fa47145d8ae5" providerId="AD" clId="Web-{7080B19D-DA9F-C4B5-3E01-6DDF3376D396}" dt="2025-01-05T01:37:50.410" v="10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7080B19D-DA9F-C4B5-3E01-6DDF3376D396}" dt="2025-01-05T01:37:50.410" v="10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87114C24-93BF-A2FE-48E4-0BC947831A9E}"/>
    <pc:docChg chg="modSld">
      <pc:chgData name="John Friesen" userId="S::john.friesen@operationworld.org::9d3a757e-09a8-42a2-b315-fa47145d8ae5" providerId="AD" clId="Web-{87114C24-93BF-A2FE-48E4-0BC947831A9E}" dt="2025-02-14T02:21:29.311" v="2" actId="1076"/>
      <pc:docMkLst>
        <pc:docMk/>
      </pc:docMkLst>
      <pc:sldChg chg="modSp">
        <pc:chgData name="John Friesen" userId="S::john.friesen@operationworld.org::9d3a757e-09a8-42a2-b315-fa47145d8ae5" providerId="AD" clId="Web-{87114C24-93BF-A2FE-48E4-0BC947831A9E}" dt="2025-02-14T02:21:29.311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87114C24-93BF-A2FE-48E4-0BC947831A9E}" dt="2025-02-14T02:21:11.405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87114C24-93BF-A2FE-48E4-0BC947831A9E}" dt="2025-02-14T02:21:29.311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87114C24-93BF-A2FE-48E4-0BC947831A9E}" dt="2025-02-14T02:21:29.296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3B9D1F0F-E843-509D-82E6-39D43ECFF7E6}"/>
    <pc:docChg chg="modSld">
      <pc:chgData name="Cathy Friesen" userId="S::cathy.friesen@operationworld.org::4b911d97-c06d-45ce-a5f8-d43e0fc64acb" providerId="AD" clId="Web-{3B9D1F0F-E843-509D-82E6-39D43ECFF7E6}" dt="2025-02-14T02:16:28.691" v="392" actId="14100"/>
      <pc:docMkLst>
        <pc:docMk/>
      </pc:docMkLst>
      <pc:sldChg chg="modSp">
        <pc:chgData name="Cathy Friesen" userId="S::cathy.friesen@operationworld.org::4b911d97-c06d-45ce-a5f8-d43e0fc64acb" providerId="AD" clId="Web-{3B9D1F0F-E843-509D-82E6-39D43ECFF7E6}" dt="2025-02-14T02:16:28.691" v="392" actId="14100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3B9D1F0F-E843-509D-82E6-39D43ECFF7E6}" dt="2025-02-14T02:15:08.704" v="374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3B9D1F0F-E843-509D-82E6-39D43ECFF7E6}" dt="2025-02-14T02:16:28.691" v="391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3B9D1F0F-E843-509D-82E6-39D43ECFF7E6}" dt="2025-02-14T02:16:28.691" v="392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Cathy Friesen" userId="S::cathy.friesen@operationworld.org::4b911d97-c06d-45ce-a5f8-d43e0fc64acb" providerId="AD" clId="Web-{3B9D1F0F-E843-509D-82E6-39D43ECFF7E6}" dt="2025-02-14T02:09:38.819" v="317" actId="20577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3B9D1F0F-E843-509D-82E6-39D43ECFF7E6}" dt="2025-02-14T02:09:38.819" v="317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modSp">
        <pc:chgData name="Cathy Friesen" userId="S::cathy.friesen@operationworld.org::4b911d97-c06d-45ce-a5f8-d43e0fc64acb" providerId="AD" clId="Web-{3B9D1F0F-E843-509D-82E6-39D43ECFF7E6}" dt="2025-02-14T02:14:03.812" v="373" actId="14100"/>
        <pc:sldMkLst>
          <pc:docMk/>
          <pc:sldMk cId="0" sldId="260"/>
        </pc:sldMkLst>
        <pc:spChg chg="mod">
          <ac:chgData name="Cathy Friesen" userId="S::cathy.friesen@operationworld.org::4b911d97-c06d-45ce-a5f8-d43e0fc64acb" providerId="AD" clId="Web-{3B9D1F0F-E843-509D-82E6-39D43ECFF7E6}" dt="2025-02-14T02:14:03.812" v="373" actId="14100"/>
          <ac:spMkLst>
            <pc:docMk/>
            <pc:sldMk cId="0" sldId="260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3B9D1F0F-E843-509D-82E6-39D43ECFF7E6}" dt="2025-02-14T02:13:05.685" v="371"/>
          <ac:spMkLst>
            <pc:docMk/>
            <pc:sldMk cId="0" sldId="260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5EF512C6-EF73-DAF3-9E20-DAE7930A5364}"/>
    <pc:docChg chg="modSld">
      <pc:chgData name="John Friesen" userId="S::john.friesen@operationworld.org::9d3a757e-09a8-42a2-b315-fa47145d8ae5" providerId="AD" clId="Web-{5EF512C6-EF73-DAF3-9E20-DAE7930A5364}" dt="2025-02-14T22:59:47.837" v="18"/>
      <pc:docMkLst>
        <pc:docMk/>
      </pc:docMkLst>
      <pc:sldChg chg="modSp">
        <pc:chgData name="John Friesen" userId="S::john.friesen@operationworld.org::9d3a757e-09a8-42a2-b315-fa47145d8ae5" providerId="AD" clId="Web-{5EF512C6-EF73-DAF3-9E20-DAE7930A5364}" dt="2025-02-14T22:59:47.837" v="1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EF512C6-EF73-DAF3-9E20-DAE7930A5364}" dt="2025-02-14T22:59:47.837" v="1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07" y="2037862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57414" y="2743337"/>
            <a:ext cx="3993980" cy="1446550"/>
            <a:chOff x="6191250" y="2705725"/>
            <a:chExt cx="3954954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954954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51F6A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51F6A"/>
                  </a:solidFill>
                  <a:latin typeface="Trebuchet MS"/>
                </a:rPr>
                <a:t>AUSTRALIA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955030"/>
            <a:chOff x="285750" y="285750"/>
            <a:chExt cx="6010275" cy="595503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214845824"/>
                </p:ext>
              </p:extLst>
            </p:nvPr>
          </p:nvGraphicFramePr>
          <p:xfrm>
            <a:off x="381000" y="857250"/>
            <a:ext cx="5819776" cy="538353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Canberra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26,974,026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86.9 %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English. 20% use English as a second language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207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84.5 yrs (5th/236)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804" y="950769"/>
            <a:ext cx="11428614" cy="59648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Australia's precarious environment is overexploited in urban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as well as rural settings.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Amid Oceania's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fragile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ecology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Australia's future land and water use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must be addressed.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Recent drought and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devastating fires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raise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questions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to the government's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stewardship of the land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and clean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energy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Concerns arise about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need to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prevent and combat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bushfires and to develop sustainable agricultural and economic models.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May repentance for careless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exploitative consumption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industry, and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lifestyles bring about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lasting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change and healing - for the land, and in peoples' hearts. May the people of God passionately pursue His mandate of being good stewards of Creation.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594887" y="276616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128" y="846385"/>
            <a:ext cx="11272683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Church in Australia faces a mighty challenge.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Strong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Christian influence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declined as the country became more diverse in religions and more secular in its public life and laws. Many Australians see the Church as intolerant, abusive, 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anti-progressive. Scandals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high-profile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churches accelerated disillusionment and disgust with Christianity. Only 44% of the population claimed to be Christian in 2021, down from 71% in 1996!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By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2026 census, "No Religion" will almost certainly become the largest group in Australia. Pray for revival in the Church that will affect every area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of Australian society.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                                                                     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594636" y="6301491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B311D562-9D7F-4087-B3C9-DF949276ABF8}"/>
</file>

<file path=customXml/itemProps2.xml><?xml version="1.0" encoding="utf-8"?>
<ds:datastoreItem xmlns:ds="http://schemas.openxmlformats.org/officeDocument/2006/customXml" ds:itemID="{B27D1095-4991-4FF2-A3C4-4024E27D0D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EE41A5-8464-49EA-AAE1-FCC9B1160611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Theme58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186</cp:revision>
  <dcterms:created xsi:type="dcterms:W3CDTF">2024-12-17T23:28:41Z</dcterms:created>
  <dcterms:modified xsi:type="dcterms:W3CDTF">2025-02-15T17:01:54Z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