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8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48085-171D-AD9A-DDC8-18B8A73FD734}" v="3" dt="2025-02-14T04:38:35.956"/>
    <p1510:client id="{C9607B3F-34D5-6E07-30E3-EB20A17F666B}" v="24" dt="2025-02-14T22:56:20.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07D48085-171D-AD9A-DDC8-18B8A73FD734}"/>
    <pc:docChg chg="modSld">
      <pc:chgData name="Cathy Friesen" userId="S::cathy.friesen@operationworld.org::4b911d97-c06d-45ce-a5f8-d43e0fc64acb" providerId="AD" clId="Web-{07D48085-171D-AD9A-DDC8-18B8A73FD734}" dt="2025-02-14T04:38:35.956" v="2" actId="1076"/>
      <pc:docMkLst>
        <pc:docMk/>
      </pc:docMkLst>
      <pc:sldChg chg="modSp">
        <pc:chgData name="Cathy Friesen" userId="S::cathy.friesen@operationworld.org::4b911d97-c06d-45ce-a5f8-d43e0fc64acb" providerId="AD" clId="Web-{07D48085-171D-AD9A-DDC8-18B8A73FD734}" dt="2025-02-14T04:38:35.956" v="2" actId="1076"/>
        <pc:sldMkLst>
          <pc:docMk/>
          <pc:sldMk cId="0" sldId="257"/>
        </pc:sldMkLst>
        <pc:spChg chg="mod">
          <ac:chgData name="Cathy Friesen" userId="S::cathy.friesen@operationworld.org::4b911d97-c06d-45ce-a5f8-d43e0fc64acb" providerId="AD" clId="Web-{07D48085-171D-AD9A-DDC8-18B8A73FD734}" dt="2025-02-14T04:38:29.190" v="0" actId="14100"/>
          <ac:spMkLst>
            <pc:docMk/>
            <pc:sldMk cId="0" sldId="257"/>
            <ac:spMk id="5" creationId="{00000000-0000-0000-0000-000000000000}"/>
          </ac:spMkLst>
        </pc:spChg>
        <pc:grpChg chg="mod">
          <ac:chgData name="Cathy Friesen" userId="S::cathy.friesen@operationworld.org::4b911d97-c06d-45ce-a5f8-d43e0fc64acb" providerId="AD" clId="Web-{07D48085-171D-AD9A-DDC8-18B8A73FD734}" dt="2025-02-14T04:38:35.956" v="2" actId="1076"/>
          <ac:grpSpMkLst>
            <pc:docMk/>
            <pc:sldMk cId="0" sldId="257"/>
            <ac:grpSpMk id="4" creationId="{00000000-0000-0000-0000-000000000000}"/>
          </ac:grpSpMkLst>
        </pc:grpChg>
        <pc:picChg chg="mod">
          <ac:chgData name="Cathy Friesen" userId="S::cathy.friesen@operationworld.org::4b911d97-c06d-45ce-a5f8-d43e0fc64acb" providerId="AD" clId="Web-{07D48085-171D-AD9A-DDC8-18B8A73FD734}" dt="2025-02-14T04:38:35.956" v="1"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AF3933D7-947F-67B3-9402-D1AA5D0780CA}"/>
    <pc:docChg chg="modSld">
      <pc:chgData name="John Friesen" userId="S::john.friesen@operationworld.org::9d3a757e-09a8-42a2-b315-fa47145d8ae5" providerId="AD" clId="Web-{AF3933D7-947F-67B3-9402-D1AA5D0780CA}" dt="2025-01-05T01:34:28.227" v="3"/>
      <pc:docMkLst>
        <pc:docMk/>
      </pc:docMkLst>
      <pc:sldChg chg="modSp">
        <pc:chgData name="John Friesen" userId="S::john.friesen@operationworld.org::9d3a757e-09a8-42a2-b315-fa47145d8ae5" providerId="AD" clId="Web-{AF3933D7-947F-67B3-9402-D1AA5D0780CA}" dt="2025-01-05T01:34:28.227" v="3"/>
        <pc:sldMkLst>
          <pc:docMk/>
          <pc:sldMk cId="0" sldId="258"/>
        </pc:sldMkLst>
        <pc:graphicFrameChg chg="mod modGraphic">
          <ac:chgData name="John Friesen" userId="S::john.friesen@operationworld.org::9d3a757e-09a8-42a2-b315-fa47145d8ae5" providerId="AD" clId="Web-{AF3933D7-947F-67B3-9402-D1AA5D0780CA}" dt="2025-01-05T01:34:28.227" v="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5E104E80-8AE8-ADEA-3967-252433335284}"/>
    <pc:docChg chg="modSld">
      <pc:chgData name="John Friesen" userId="S::john.friesen@operationworld.org::9d3a757e-09a8-42a2-b315-fa47145d8ae5" providerId="AD" clId="Web-{5E104E80-8AE8-ADEA-3967-252433335284}" dt="2025-02-03T20:23:04.544" v="1" actId="1076"/>
      <pc:docMkLst>
        <pc:docMk/>
      </pc:docMkLst>
      <pc:sldChg chg="addSp modSp">
        <pc:chgData name="John Friesen" userId="S::john.friesen@operationworld.org::9d3a757e-09a8-42a2-b315-fa47145d8ae5" providerId="AD" clId="Web-{5E104E80-8AE8-ADEA-3967-252433335284}" dt="2025-02-03T20:23:04.544" v="1" actId="1076"/>
        <pc:sldMkLst>
          <pc:docMk/>
          <pc:sldMk cId="0" sldId="259"/>
        </pc:sldMkLst>
        <pc:spChg chg="add mod">
          <ac:chgData name="John Friesen" userId="S::john.friesen@operationworld.org::9d3a757e-09a8-42a2-b315-fa47145d8ae5" providerId="AD" clId="Web-{5E104E80-8AE8-ADEA-3967-252433335284}" dt="2025-02-03T20:23:04.544" v="1"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C9607B3F-34D5-6E07-30E3-EB20A17F666B}"/>
    <pc:docChg chg="modSld">
      <pc:chgData name="John Friesen" userId="S::john.friesen@operationworld.org::9d3a757e-09a8-42a2-b315-fa47145d8ae5" providerId="AD" clId="Web-{C9607B3F-34D5-6E07-30E3-EB20A17F666B}" dt="2025-02-14T22:55:54.179" v="19"/>
      <pc:docMkLst>
        <pc:docMk/>
      </pc:docMkLst>
      <pc:sldChg chg="modSp">
        <pc:chgData name="John Friesen" userId="S::john.friesen@operationworld.org::9d3a757e-09a8-42a2-b315-fa47145d8ae5" providerId="AD" clId="Web-{C9607B3F-34D5-6E07-30E3-EB20A17F666B}" dt="2025-02-14T22:54:57.695" v="2" actId="1076"/>
        <pc:sldMkLst>
          <pc:docMk/>
          <pc:sldMk cId="0" sldId="257"/>
        </pc:sldMkLst>
        <pc:spChg chg="mod">
          <ac:chgData name="John Friesen" userId="S::john.friesen@operationworld.org::9d3a757e-09a8-42a2-b315-fa47145d8ae5" providerId="AD" clId="Web-{C9607B3F-34D5-6E07-30E3-EB20A17F666B}" dt="2025-02-14T22:54:50.648" v="0" actId="14100"/>
          <ac:spMkLst>
            <pc:docMk/>
            <pc:sldMk cId="0" sldId="257"/>
            <ac:spMk id="5" creationId="{00000000-0000-0000-0000-000000000000}"/>
          </ac:spMkLst>
        </pc:spChg>
        <pc:grpChg chg="mod">
          <ac:chgData name="John Friesen" userId="S::john.friesen@operationworld.org::9d3a757e-09a8-42a2-b315-fa47145d8ae5" providerId="AD" clId="Web-{C9607B3F-34D5-6E07-30E3-EB20A17F666B}" dt="2025-02-14T22:54:57.695" v="2" actId="1076"/>
          <ac:grpSpMkLst>
            <pc:docMk/>
            <pc:sldMk cId="0" sldId="257"/>
            <ac:grpSpMk id="4" creationId="{00000000-0000-0000-0000-000000000000}"/>
          </ac:grpSpMkLst>
        </pc:grpChg>
        <pc:picChg chg="mod">
          <ac:chgData name="John Friesen" userId="S::john.friesen@operationworld.org::9d3a757e-09a8-42a2-b315-fa47145d8ae5" providerId="AD" clId="Web-{C9607B3F-34D5-6E07-30E3-EB20A17F666B}" dt="2025-02-14T22:54:57.695" v="1" actId="1076"/>
          <ac:picMkLst>
            <pc:docMk/>
            <pc:sldMk cId="0" sldId="257"/>
            <ac:picMk id="2" creationId="{00000000-0000-0000-0000-000000000000}"/>
          </ac:picMkLst>
        </pc:picChg>
      </pc:sldChg>
      <pc:sldChg chg="modSp">
        <pc:chgData name="John Friesen" userId="S::john.friesen@operationworld.org::9d3a757e-09a8-42a2-b315-fa47145d8ae5" providerId="AD" clId="Web-{C9607B3F-34D5-6E07-30E3-EB20A17F666B}" dt="2025-02-14T22:55:54.179" v="19"/>
        <pc:sldMkLst>
          <pc:docMk/>
          <pc:sldMk cId="0" sldId="258"/>
        </pc:sldMkLst>
        <pc:graphicFrameChg chg="mod modGraphic">
          <ac:chgData name="John Friesen" userId="S::john.friesen@operationworld.org::9d3a757e-09a8-42a2-b315-fa47145d8ae5" providerId="AD" clId="Web-{C9607B3F-34D5-6E07-30E3-EB20A17F666B}" dt="2025-02-14T22:55:54.179" v="19"/>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BD8AD064-2E29-CBA5-9475-BC46511821ED}"/>
    <pc:docChg chg="modSld">
      <pc:chgData name="Cathy Friesen" userId="S::cathy.friesen@operationworld.org::4b911d97-c06d-45ce-a5f8-d43e0fc64acb" providerId="AD" clId="Web-{BD8AD064-2E29-CBA5-9475-BC46511821ED}" dt="2025-01-04T02:04:00.118" v="1" actId="20577"/>
      <pc:docMkLst>
        <pc:docMk/>
      </pc:docMkLst>
      <pc:sldChg chg="modSp">
        <pc:chgData name="Cathy Friesen" userId="S::cathy.friesen@operationworld.org::4b911d97-c06d-45ce-a5f8-d43e0fc64acb" providerId="AD" clId="Web-{BD8AD064-2E29-CBA5-9475-BC46511821ED}" dt="2025-01-04T02:04:00.118" v="1" actId="20577"/>
        <pc:sldMkLst>
          <pc:docMk/>
          <pc:sldMk cId="0" sldId="257"/>
        </pc:sldMkLst>
        <pc:spChg chg="mod">
          <ac:chgData name="Cathy Friesen" userId="S::cathy.friesen@operationworld.org::4b911d97-c06d-45ce-a5f8-d43e0fc64acb" providerId="AD" clId="Web-{BD8AD064-2E29-CBA5-9475-BC46511821ED}" dt="2025-01-04T02:04:00.118"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273526" y="1514475"/>
            <a:ext cx="5715000" cy="3810000"/>
          </a:xfrm>
          <a:prstGeom prst="rect">
            <a:avLst/>
          </a:prstGeom>
          <a:noFill/>
        </p:spPr>
      </p:pic>
      <p:grpSp>
        <p:nvGrpSpPr>
          <p:cNvPr id="4" name="Group 3"/>
          <p:cNvGrpSpPr/>
          <p:nvPr/>
        </p:nvGrpSpPr>
        <p:grpSpPr>
          <a:xfrm>
            <a:off x="7179026" y="2705725"/>
            <a:ext cx="3134796" cy="1446550"/>
            <a:chOff x="6191250" y="2705725"/>
            <a:chExt cx="3134796" cy="1446550"/>
          </a:xfrm>
        </p:grpSpPr>
        <p:sp>
          <p:nvSpPr>
            <p:cNvPr id="5" name="TextBox 4"/>
            <p:cNvSpPr txBox="1"/>
            <p:nvPr/>
          </p:nvSpPr>
          <p:spPr>
            <a:xfrm>
              <a:off x="6191250" y="2705725"/>
              <a:ext cx="3134796"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5B8DE1"/>
                  </a:solidFill>
                  <a:latin typeface="Trebuchet MS"/>
                </a:rPr>
                <a:t>PRAYING FOR
</a:t>
              </a:r>
              <a:r>
                <a:rPr lang="en-US" sz="6000" u="none" strike="noStrike" cap="none" spc="0" dirty="0">
                  <a:solidFill>
                    <a:srgbClr val="5B8DE1"/>
                  </a:solidFill>
                  <a:latin typeface="Trebuchet MS"/>
                </a:rPr>
                <a:t>ARUBA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283629482"/>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err="1">
                            <a:solidFill>
                              <a:srgbClr val="FFFFFF"/>
                            </a:solidFill>
                            <a:latin typeface="Verdana"/>
                          </a:rPr>
                          <a:t>Oranjestad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108,148</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Dutch, Papiamento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evangelical presence has grown, predominantly due to the more recent arrivals. Large numbers have immigrated from Latin America, the Caribbean and Asia, but evangelical growth is not even. There are several English-speaking churches and many congregations using Papiamento. Pray for a greater impact on the Asian immigrant population.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3">
  <a:themeElements>
    <a:clrScheme name="Theme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51D3C1F2-683A-4AB3-9BDF-6315459196BF}">
  <ds:schemaRefs>
    <ds:schemaRef ds:uri="http://schemas.microsoft.com/sharepoint/v3/contenttype/forms"/>
  </ds:schemaRefs>
</ds:datastoreItem>
</file>

<file path=customXml/itemProps2.xml><?xml version="1.0" encoding="utf-8"?>
<ds:datastoreItem xmlns:ds="http://schemas.openxmlformats.org/officeDocument/2006/customXml" ds:itemID="{B2626A52-464E-49C2-89ED-77762F96C6DE}"/>
</file>

<file path=customXml/itemProps3.xml><?xml version="1.0" encoding="utf-8"?>
<ds:datastoreItem xmlns:ds="http://schemas.openxmlformats.org/officeDocument/2006/customXml" ds:itemID="{7F8B485B-B9FF-4A9B-9665-7198C4ADB18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Theme93</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20</cp:revision>
  <dcterms:created xsi:type="dcterms:W3CDTF">2024-12-17T23:28:40Z</dcterms:created>
  <dcterms:modified xsi:type="dcterms:W3CDTF">2025-02-14T22:56:30Z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