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7F507-EF3F-460C-54F4-8F02C0661B5C}" v="38" dt="2025-02-14T04:37:20.427"/>
    <p1510:client id="{C6581307-8260-D453-729C-8DA26605A7A1}" v="29" dt="2025-02-14T22:53:58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C6581307-8260-D453-729C-8DA26605A7A1}"/>
    <pc:docChg chg="modSld">
      <pc:chgData name="John Friesen" userId="S::john.friesen@operationworld.org::9d3a757e-09a8-42a2-b315-fa47145d8ae5" providerId="AD" clId="Web-{C6581307-8260-D453-729C-8DA26605A7A1}" dt="2025-02-14T22:53:42.703" v="25"/>
      <pc:docMkLst>
        <pc:docMk/>
      </pc:docMkLst>
      <pc:sldChg chg="modSp">
        <pc:chgData name="John Friesen" userId="S::john.friesen@operationworld.org::9d3a757e-09a8-42a2-b315-fa47145d8ae5" providerId="AD" clId="Web-{C6581307-8260-D453-729C-8DA26605A7A1}" dt="2025-02-14T22:52:33.828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C6581307-8260-D453-729C-8DA26605A7A1}" dt="2025-02-14T22:52:26.249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C6581307-8260-D453-729C-8DA26605A7A1}" dt="2025-02-14T22:52:33.828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C6581307-8260-D453-729C-8DA26605A7A1}" dt="2025-02-14T22:52:33.828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C6581307-8260-D453-729C-8DA26605A7A1}" dt="2025-02-14T22:53:42.703" v="2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C6581307-8260-D453-729C-8DA26605A7A1}" dt="2025-02-14T22:53:42.703" v="2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59A7F507-EF3F-460C-54F4-8F02C0661B5C}"/>
    <pc:docChg chg="modSld">
      <pc:chgData name="Cathy Friesen" userId="S::cathy.friesen@operationworld.org::4b911d97-c06d-45ce-a5f8-d43e0fc64acb" providerId="AD" clId="Web-{59A7F507-EF3F-460C-54F4-8F02C0661B5C}" dt="2025-02-14T04:37:20.427" v="22"/>
      <pc:docMkLst>
        <pc:docMk/>
      </pc:docMkLst>
      <pc:sldChg chg="modSp">
        <pc:chgData name="Cathy Friesen" userId="S::cathy.friesen@operationworld.org::4b911d97-c06d-45ce-a5f8-d43e0fc64acb" providerId="AD" clId="Web-{59A7F507-EF3F-460C-54F4-8F02C0661B5C}" dt="2025-02-14T04:33:44.442" v="2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59A7F507-EF3F-460C-54F4-8F02C0661B5C}" dt="2025-02-14T04:33:38.457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59A7F507-EF3F-460C-54F4-8F02C0661B5C}" dt="2025-02-14T04:33:44.442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59A7F507-EF3F-460C-54F4-8F02C0661B5C}" dt="2025-02-14T04:33:44.442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Cathy Friesen" userId="S::cathy.friesen@operationworld.org::4b911d97-c06d-45ce-a5f8-d43e0fc64acb" providerId="AD" clId="Web-{59A7F507-EF3F-460C-54F4-8F02C0661B5C}" dt="2025-02-14T04:34:48.384" v="5" actId="14100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59A7F507-EF3F-460C-54F4-8F02C0661B5C}" dt="2025-02-14T04:34:48.384" v="5" actId="14100"/>
          <ac:spMkLst>
            <pc:docMk/>
            <pc:sldMk cId="0" sldId="259"/>
            <ac:spMk id="3" creationId="{00000000-0000-0000-0000-000000000000}"/>
          </ac:spMkLst>
        </pc:spChg>
      </pc:sldChg>
      <pc:sldChg chg="addSp modSp">
        <pc:chgData name="Cathy Friesen" userId="S::cathy.friesen@operationworld.org::4b911d97-c06d-45ce-a5f8-d43e0fc64acb" providerId="AD" clId="Web-{59A7F507-EF3F-460C-54F4-8F02C0661B5C}" dt="2025-02-14T04:37:20.427" v="22"/>
        <pc:sldMkLst>
          <pc:docMk/>
          <pc:sldMk cId="0" sldId="260"/>
        </pc:sldMkLst>
        <pc:spChg chg="mod">
          <ac:chgData name="Cathy Friesen" userId="S::cathy.friesen@operationworld.org::4b911d97-c06d-45ce-a5f8-d43e0fc64acb" providerId="AD" clId="Web-{59A7F507-EF3F-460C-54F4-8F02C0661B5C}" dt="2025-02-14T04:37:20.130" v="21" actId="20577"/>
          <ac:spMkLst>
            <pc:docMk/>
            <pc:sldMk cId="0" sldId="260"/>
            <ac:spMk id="3" creationId="{00000000-0000-0000-0000-000000000000}"/>
          </ac:spMkLst>
        </pc:spChg>
        <pc:spChg chg="add">
          <ac:chgData name="Cathy Friesen" userId="S::cathy.friesen@operationworld.org::4b911d97-c06d-45ce-a5f8-d43e0fc64acb" providerId="AD" clId="Web-{59A7F507-EF3F-460C-54F4-8F02C0661B5C}" dt="2025-02-14T04:37:20.427" v="22"/>
          <ac:spMkLst>
            <pc:docMk/>
            <pc:sldMk cId="0" sldId="260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4AE18A5E-62BE-3324-EED0-C8F62E4740EA}"/>
    <pc:docChg chg="modSld">
      <pc:chgData name="Cathy Friesen" userId="S::cathy.friesen@operationworld.org::4b911d97-c06d-45ce-a5f8-d43e0fc64acb" providerId="AD" clId="Web-{4AE18A5E-62BE-3324-EED0-C8F62E4740EA}" dt="2025-01-04T02:03:34.927" v="1" actId="20577"/>
      <pc:docMkLst>
        <pc:docMk/>
      </pc:docMkLst>
      <pc:sldChg chg="modSp">
        <pc:chgData name="Cathy Friesen" userId="S::cathy.friesen@operationworld.org::4b911d97-c06d-45ce-a5f8-d43e0fc64acb" providerId="AD" clId="Web-{4AE18A5E-62BE-3324-EED0-C8F62E4740EA}" dt="2025-01-04T02:03:34.927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4AE18A5E-62BE-3324-EED0-C8F62E4740EA}" dt="2025-01-04T02:03:34.927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9560E7C0-0F76-4F6E-C95F-932AF6B03ABD}"/>
    <pc:docChg chg="modSld">
      <pc:chgData name="John Friesen" userId="S::john.friesen@operationworld.org::9d3a757e-09a8-42a2-b315-fa47145d8ae5" providerId="AD" clId="Web-{9560E7C0-0F76-4F6E-C95F-932AF6B03ABD}" dt="2025-01-05T01:31:55.976" v="2"/>
      <pc:docMkLst>
        <pc:docMk/>
      </pc:docMkLst>
      <pc:sldChg chg="modSp">
        <pc:chgData name="John Friesen" userId="S::john.friesen@operationworld.org::9d3a757e-09a8-42a2-b315-fa47145d8ae5" providerId="AD" clId="Web-{9560E7C0-0F76-4F6E-C95F-932AF6B03ABD}" dt="2025-01-05T01:31:55.976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9560E7C0-0F76-4F6E-C95F-932AF6B03ABD}" dt="2025-01-05T01:31:55.976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E51B1CE9-7A32-6378-66F5-D1938F93FFFF}"/>
    <pc:docChg chg="modSld">
      <pc:chgData name="Cathy Friesen" userId="S::cathy.friesen@operationworld.org::4b911d97-c06d-45ce-a5f8-d43e0fc64acb" providerId="AD" clId="Web-{E51B1CE9-7A32-6378-66F5-D1938F93FFFF}" dt="2025-02-08T20:36:10.982" v="215" actId="20577"/>
      <pc:docMkLst>
        <pc:docMk/>
      </pc:docMkLst>
      <pc:sldChg chg="modSp">
        <pc:chgData name="Cathy Friesen" userId="S::cathy.friesen@operationworld.org::4b911d97-c06d-45ce-a5f8-d43e0fc64acb" providerId="AD" clId="Web-{E51B1CE9-7A32-6378-66F5-D1938F93FFFF}" dt="2025-02-08T20:36:10.982" v="215" actId="20577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E51B1CE9-7A32-6378-66F5-D1938F93FFFF}" dt="2025-02-08T20:36:10.982" v="215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Cathy Friesen" userId="S::cathy.friesen@operationworld.org::4b911d97-c06d-45ce-a5f8-d43e0fc64acb" providerId="AD" clId="Web-{E51B1CE9-7A32-6378-66F5-D1938F93FFFF}" dt="2025-02-08T19:46:54.110" v="44" actId="20577"/>
        <pc:sldMkLst>
          <pc:docMk/>
          <pc:sldMk cId="0" sldId="260"/>
        </pc:sldMkLst>
        <pc:spChg chg="mod">
          <ac:chgData name="Cathy Friesen" userId="S::cathy.friesen@operationworld.org::4b911d97-c06d-45ce-a5f8-d43e0fc64acb" providerId="AD" clId="Web-{E51B1CE9-7A32-6378-66F5-D1938F93FFFF}" dt="2025-02-08T19:46:54.110" v="44" actId="20577"/>
          <ac:spMkLst>
            <pc:docMk/>
            <pc:sldMk cId="0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47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221747" y="2705725"/>
            <a:ext cx="3334427" cy="1446550"/>
            <a:chOff x="6191250" y="2705725"/>
            <a:chExt cx="3334427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334427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222C9E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222C9E"/>
                  </a:solidFill>
                  <a:latin typeface="Trebuchet MS"/>
                </a:rPr>
                <a:t>ARMENIA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6065520"/>
            <a:chOff x="285750" y="285750"/>
            <a:chExt cx="6010275" cy="60655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892770015"/>
                </p:ext>
              </p:extLst>
            </p:nvPr>
          </p:nvGraphicFramePr>
          <p:xfrm>
            <a:off x="381000" y="857250"/>
            <a:ext cx="5819776" cy="54940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Yerevan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2,952,365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64.1 %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20.8 %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Armenian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72 yrs (133rd/236)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94.4 %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669" y="947059"/>
            <a:ext cx="11256576" cy="60464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Centuries of bitter conflict, oppression, and massacres left Armenians with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hateful mistrust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of their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neighbours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 early 20th century, the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Turks killed up to 1.5 million Armenians in a merciless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genocide, and late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 that century, as well as 2020-2023, conflict with Azerbaijan resulted in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the cleansing of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Armenians from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Nagorno-Karabakh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Armenians are shaken,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and their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traditional support from Russian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has faded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with the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world's focus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on Ukraine and Israel. Pray that the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Lord's power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peace might reign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over the region. Pray that Armenians might be free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from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fear of repeated genocide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and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would learn to forgive.
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981" y="974272"/>
            <a:ext cx="10803124" cy="54806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Armenia was the world's first Christian nation, with a Christian legacy of more than 1,700 years. Praise God for the survival of the Armenian Church through the centuries, despite frequent and harsh oppression. Pray that Armenian Christians might become a source of light and blessing to the region. Evangelical Christianity thrives among the Armenian diaspora (up to 8 million), with many congregations in the Middle East, North America, and elsewhere. Armenian Christians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blessed with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their Christian heritage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 have begun to see their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mission responsibility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            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2DA7BA81-25C8-4949-B4D6-6AACB59AB2CB}"/>
</file>

<file path=customXml/itemProps2.xml><?xml version="1.0" encoding="utf-8"?>
<ds:datastoreItem xmlns:ds="http://schemas.openxmlformats.org/officeDocument/2006/customXml" ds:itemID="{4CA85F21-C098-4A37-B58C-16FFEB412A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BF7FB-3EE8-4584-AAD9-3FC19AA8C334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Theme89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91</cp:revision>
  <dcterms:created xsi:type="dcterms:W3CDTF">2024-12-17T23:28:40Z</dcterms:created>
  <dcterms:modified xsi:type="dcterms:W3CDTF">2025-02-14T22:54:02Z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