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B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CB27D-A4BB-2C7A-D2E4-04703B1EFF3C}" v="12" dt="2025-02-14T20:42:04.464"/>
    <p1510:client id="{76927B4C-47D7-B61C-49B4-53B2328035B6}" v="18" dt="2025-02-14T18:00:53.224"/>
    <p1510:client id="{E6F52820-4A6B-5ADC-F0FD-CB51B67CCCFE}" v="8" dt="2025-02-14T04:31:31.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E6F52820-4A6B-5ADC-F0FD-CB51B67CCCFE}"/>
    <pc:docChg chg="modSld">
      <pc:chgData name="Cathy Friesen" userId="S::cathy.friesen@operationworld.org::4b911d97-c06d-45ce-a5f8-d43e0fc64acb" providerId="AD" clId="Web-{E6F52820-4A6B-5ADC-F0FD-CB51B67CCCFE}" dt="2025-02-14T04:31:31.063" v="5" actId="20577"/>
      <pc:docMkLst>
        <pc:docMk/>
      </pc:docMkLst>
      <pc:sldChg chg="modSp">
        <pc:chgData name="Cathy Friesen" userId="S::cathy.friesen@operationworld.org::4b911d97-c06d-45ce-a5f8-d43e0fc64acb" providerId="AD" clId="Web-{E6F52820-4A6B-5ADC-F0FD-CB51B67CCCFE}" dt="2025-02-14T04:28:59.229" v="2" actId="1076"/>
        <pc:sldMkLst>
          <pc:docMk/>
          <pc:sldMk cId="0" sldId="257"/>
        </pc:sldMkLst>
        <pc:spChg chg="mod">
          <ac:chgData name="Cathy Friesen" userId="S::cathy.friesen@operationworld.org::4b911d97-c06d-45ce-a5f8-d43e0fc64acb" providerId="AD" clId="Web-{E6F52820-4A6B-5ADC-F0FD-CB51B67CCCFE}" dt="2025-02-14T04:28:54.167" v="0" actId="14100"/>
          <ac:spMkLst>
            <pc:docMk/>
            <pc:sldMk cId="0" sldId="257"/>
            <ac:spMk id="5" creationId="{00000000-0000-0000-0000-000000000000}"/>
          </ac:spMkLst>
        </pc:spChg>
        <pc:grpChg chg="mod">
          <ac:chgData name="Cathy Friesen" userId="S::cathy.friesen@operationworld.org::4b911d97-c06d-45ce-a5f8-d43e0fc64acb" providerId="AD" clId="Web-{E6F52820-4A6B-5ADC-F0FD-CB51B67CCCFE}" dt="2025-02-14T04:28:59.229" v="2" actId="1076"/>
          <ac:grpSpMkLst>
            <pc:docMk/>
            <pc:sldMk cId="0" sldId="257"/>
            <ac:grpSpMk id="4" creationId="{00000000-0000-0000-0000-000000000000}"/>
          </ac:grpSpMkLst>
        </pc:grpChg>
        <pc:picChg chg="mod">
          <ac:chgData name="Cathy Friesen" userId="S::cathy.friesen@operationworld.org::4b911d97-c06d-45ce-a5f8-d43e0fc64acb" providerId="AD" clId="Web-{E6F52820-4A6B-5ADC-F0FD-CB51B67CCCFE}" dt="2025-02-14T04:28:59.229" v="1" actId="1076"/>
          <ac:picMkLst>
            <pc:docMk/>
            <pc:sldMk cId="0" sldId="257"/>
            <ac:picMk id="2" creationId="{00000000-0000-0000-0000-000000000000}"/>
          </ac:picMkLst>
        </pc:picChg>
      </pc:sldChg>
      <pc:sldChg chg="modSp">
        <pc:chgData name="Cathy Friesen" userId="S::cathy.friesen@operationworld.org::4b911d97-c06d-45ce-a5f8-d43e0fc64acb" providerId="AD" clId="Web-{E6F52820-4A6B-5ADC-F0FD-CB51B67CCCFE}" dt="2025-02-14T04:31:31.063" v="5" actId="20577"/>
        <pc:sldMkLst>
          <pc:docMk/>
          <pc:sldMk cId="0" sldId="259"/>
        </pc:sldMkLst>
        <pc:spChg chg="mod">
          <ac:chgData name="Cathy Friesen" userId="S::cathy.friesen@operationworld.org::4b911d97-c06d-45ce-a5f8-d43e0fc64acb" providerId="AD" clId="Web-{E6F52820-4A6B-5ADC-F0FD-CB51B67CCCFE}" dt="2025-02-14T04:31:31.063" v="5" actId="20577"/>
          <ac:spMkLst>
            <pc:docMk/>
            <pc:sldMk cId="0" sldId="259"/>
            <ac:spMk id="3" creationId="{00000000-0000-0000-0000-000000000000}"/>
          </ac:spMkLst>
        </pc:spChg>
      </pc:sldChg>
    </pc:docChg>
  </pc:docChgLst>
  <pc:docChgLst>
    <pc:chgData name="Cathy Friesen" userId="S::cathy.friesen@operationworld.org::4b911d97-c06d-45ce-a5f8-d43e0fc64acb" providerId="AD" clId="Web-{86E32DFC-D5A0-09B7-4F24-0ABB7B4342ED}"/>
    <pc:docChg chg="modSld">
      <pc:chgData name="Cathy Friesen" userId="S::cathy.friesen@operationworld.org::4b911d97-c06d-45ce-a5f8-d43e0fc64acb" providerId="AD" clId="Web-{86E32DFC-D5A0-09B7-4F24-0ABB7B4342ED}" dt="2025-01-04T02:03:07.004" v="1" actId="20577"/>
      <pc:docMkLst>
        <pc:docMk/>
      </pc:docMkLst>
      <pc:sldChg chg="modSp">
        <pc:chgData name="Cathy Friesen" userId="S::cathy.friesen@operationworld.org::4b911d97-c06d-45ce-a5f8-d43e0fc64acb" providerId="AD" clId="Web-{86E32DFC-D5A0-09B7-4F24-0ABB7B4342ED}" dt="2025-01-04T02:03:07.004" v="1" actId="20577"/>
        <pc:sldMkLst>
          <pc:docMk/>
          <pc:sldMk cId="0" sldId="257"/>
        </pc:sldMkLst>
        <pc:spChg chg="mod">
          <ac:chgData name="Cathy Friesen" userId="S::cathy.friesen@operationworld.org::4b911d97-c06d-45ce-a5f8-d43e0fc64acb" providerId="AD" clId="Web-{86E32DFC-D5A0-09B7-4F24-0ABB7B4342ED}" dt="2025-01-04T02:03:07.004"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150CB27D-A4BB-2C7A-D2E4-04703B1EFF3C}"/>
    <pc:docChg chg="modSld">
      <pc:chgData name="John Friesen" userId="S::john.friesen@operationworld.org::9d3a757e-09a8-42a2-b315-fa47145d8ae5" providerId="AD" clId="Web-{150CB27D-A4BB-2C7A-D2E4-04703B1EFF3C}" dt="2025-02-14T20:42:04.464" v="9"/>
      <pc:docMkLst>
        <pc:docMk/>
      </pc:docMkLst>
      <pc:sldChg chg="modSp">
        <pc:chgData name="John Friesen" userId="S::john.friesen@operationworld.org::9d3a757e-09a8-42a2-b315-fa47145d8ae5" providerId="AD" clId="Web-{150CB27D-A4BB-2C7A-D2E4-04703B1EFF3C}" dt="2025-02-14T20:42:04.464" v="9"/>
        <pc:sldMkLst>
          <pc:docMk/>
          <pc:sldMk cId="0" sldId="258"/>
        </pc:sldMkLst>
        <pc:graphicFrameChg chg="mod modGraphic">
          <ac:chgData name="John Friesen" userId="S::john.friesen@operationworld.org::9d3a757e-09a8-42a2-b315-fa47145d8ae5" providerId="AD" clId="Web-{150CB27D-A4BB-2C7A-D2E4-04703B1EFF3C}" dt="2025-02-14T20:42:04.464" v="9"/>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D13A38B9-5D75-3089-A4E8-321203BDCD38}"/>
    <pc:docChg chg="modSld">
      <pc:chgData name="John Friesen" userId="S::john.friesen@operationworld.org::9d3a757e-09a8-42a2-b315-fa47145d8ae5" providerId="AD" clId="Web-{D13A38B9-5D75-3089-A4E8-321203BDCD38}" dt="2025-01-05T01:23:32.506" v="4"/>
      <pc:docMkLst>
        <pc:docMk/>
      </pc:docMkLst>
      <pc:sldChg chg="modSp">
        <pc:chgData name="John Friesen" userId="S::john.friesen@operationworld.org::9d3a757e-09a8-42a2-b315-fa47145d8ae5" providerId="AD" clId="Web-{D13A38B9-5D75-3089-A4E8-321203BDCD38}" dt="2025-01-05T01:23:32.506" v="4"/>
        <pc:sldMkLst>
          <pc:docMk/>
          <pc:sldMk cId="0" sldId="258"/>
        </pc:sldMkLst>
        <pc:graphicFrameChg chg="modGraphic">
          <ac:chgData name="John Friesen" userId="S::john.friesen@operationworld.org::9d3a757e-09a8-42a2-b315-fa47145d8ae5" providerId="AD" clId="Web-{D13A38B9-5D75-3089-A4E8-321203BDCD38}" dt="2025-01-05T01:23:32.506" v="4"/>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4BD50621-B170-FCA4-A3B0-3770149BC25E}"/>
    <pc:docChg chg="modSld">
      <pc:chgData name="John Friesen" userId="S::john.friesen@operationworld.org::9d3a757e-09a8-42a2-b315-fa47145d8ae5" providerId="AD" clId="Web-{4BD50621-B170-FCA4-A3B0-3770149BC25E}" dt="2025-02-03T20:21:30.238" v="1" actId="1076"/>
      <pc:docMkLst>
        <pc:docMk/>
      </pc:docMkLst>
      <pc:sldChg chg="addSp modSp">
        <pc:chgData name="John Friesen" userId="S::john.friesen@operationworld.org::9d3a757e-09a8-42a2-b315-fa47145d8ae5" providerId="AD" clId="Web-{4BD50621-B170-FCA4-A3B0-3770149BC25E}" dt="2025-02-03T20:21:30.238" v="1" actId="1076"/>
        <pc:sldMkLst>
          <pc:docMk/>
          <pc:sldMk cId="0" sldId="260"/>
        </pc:sldMkLst>
        <pc:spChg chg="add mod">
          <ac:chgData name="John Friesen" userId="S::john.friesen@operationworld.org::9d3a757e-09a8-42a2-b315-fa47145d8ae5" providerId="AD" clId="Web-{4BD50621-B170-FCA4-A3B0-3770149BC25E}" dt="2025-02-03T20:21:30.238" v="1" actId="1076"/>
          <ac:spMkLst>
            <pc:docMk/>
            <pc:sldMk cId="0" sldId="260"/>
            <ac:spMk id="4" creationId="{9CB5B617-AD4D-2FA8-F43F-A3B190891277}"/>
          </ac:spMkLst>
        </pc:spChg>
      </pc:sldChg>
    </pc:docChg>
  </pc:docChgLst>
  <pc:docChgLst>
    <pc:chgData name="John Friesen" userId="S::john.friesen@operationworld.org::9d3a757e-09a8-42a2-b315-fa47145d8ae5" providerId="AD" clId="Web-{76927B4C-47D7-B61C-49B4-53B2328035B6}"/>
    <pc:docChg chg="modSld">
      <pc:chgData name="John Friesen" userId="S::john.friesen@operationworld.org::9d3a757e-09a8-42a2-b315-fa47145d8ae5" providerId="AD" clId="Web-{76927B4C-47D7-B61C-49B4-53B2328035B6}" dt="2025-02-14T18:00:53.224" v="17"/>
      <pc:docMkLst>
        <pc:docMk/>
      </pc:docMkLst>
      <pc:sldChg chg="modSp">
        <pc:chgData name="John Friesen" userId="S::john.friesen@operationworld.org::9d3a757e-09a8-42a2-b315-fa47145d8ae5" providerId="AD" clId="Web-{76927B4C-47D7-B61C-49B4-53B2328035B6}" dt="2025-02-14T17:57:52.811" v="2" actId="1076"/>
        <pc:sldMkLst>
          <pc:docMk/>
          <pc:sldMk cId="0" sldId="257"/>
        </pc:sldMkLst>
        <pc:spChg chg="mod">
          <ac:chgData name="John Friesen" userId="S::john.friesen@operationworld.org::9d3a757e-09a8-42a2-b315-fa47145d8ae5" providerId="AD" clId="Web-{76927B4C-47D7-B61C-49B4-53B2328035B6}" dt="2025-02-14T17:57:42.295" v="0" actId="14100"/>
          <ac:spMkLst>
            <pc:docMk/>
            <pc:sldMk cId="0" sldId="257"/>
            <ac:spMk id="5" creationId="{00000000-0000-0000-0000-000000000000}"/>
          </ac:spMkLst>
        </pc:spChg>
        <pc:grpChg chg="mod">
          <ac:chgData name="John Friesen" userId="S::john.friesen@operationworld.org::9d3a757e-09a8-42a2-b315-fa47145d8ae5" providerId="AD" clId="Web-{76927B4C-47D7-B61C-49B4-53B2328035B6}" dt="2025-02-14T17:57:52.811" v="2" actId="1076"/>
          <ac:grpSpMkLst>
            <pc:docMk/>
            <pc:sldMk cId="0" sldId="257"/>
            <ac:grpSpMk id="4" creationId="{00000000-0000-0000-0000-000000000000}"/>
          </ac:grpSpMkLst>
        </pc:grpChg>
        <pc:picChg chg="mod">
          <ac:chgData name="John Friesen" userId="S::john.friesen@operationworld.org::9d3a757e-09a8-42a2-b315-fa47145d8ae5" providerId="AD" clId="Web-{76927B4C-47D7-B61C-49B4-53B2328035B6}" dt="2025-02-14T17:57:52.811" v="1" actId="1076"/>
          <ac:picMkLst>
            <pc:docMk/>
            <pc:sldMk cId="0" sldId="257"/>
            <ac:picMk id="2" creationId="{00000000-0000-0000-0000-000000000000}"/>
          </ac:picMkLst>
        </pc:picChg>
      </pc:sldChg>
      <pc:sldChg chg="addSp delSp modSp">
        <pc:chgData name="John Friesen" userId="S::john.friesen@operationworld.org::9d3a757e-09a8-42a2-b315-fa47145d8ae5" providerId="AD" clId="Web-{76927B4C-47D7-B61C-49B4-53B2328035B6}" dt="2025-02-14T18:00:53.224" v="17"/>
        <pc:sldMkLst>
          <pc:docMk/>
          <pc:sldMk cId="0" sldId="258"/>
        </pc:sldMkLst>
        <pc:graphicFrameChg chg="mod modGraphic">
          <ac:chgData name="John Friesen" userId="S::john.friesen@operationworld.org::9d3a757e-09a8-42a2-b315-fa47145d8ae5" providerId="AD" clId="Web-{76927B4C-47D7-B61C-49B4-53B2328035B6}" dt="2025-02-14T18:00:53.224" v="17"/>
          <ac:graphicFrameMkLst>
            <pc:docMk/>
            <pc:sldMk cId="0" sldId="258"/>
            <ac:graphicFrameMk id="5" creationId="{00000000-0000-0000-0000-000000000000}"/>
          </ac:graphicFrameMkLst>
        </pc:graphicFrameChg>
        <pc:graphicFrameChg chg="add del mod">
          <ac:chgData name="John Friesen" userId="S::john.friesen@operationworld.org::9d3a757e-09a8-42a2-b315-fa47145d8ae5" providerId="AD" clId="Web-{76927B4C-47D7-B61C-49B4-53B2328035B6}" dt="2025-02-14T17:59:00.954" v="7"/>
          <ac:graphicFrameMkLst>
            <pc:docMk/>
            <pc:sldMk cId="0" sldId="258"/>
            <ac:graphicFrameMk id="8" creationId="{85F8007F-0EA9-9840-7625-3EC908E01086}"/>
          </ac:graphicFrameMkLst>
        </pc:graphicFrameChg>
        <pc:graphicFrameChg chg="add del mod">
          <ac:chgData name="John Friesen" userId="S::john.friesen@operationworld.org::9d3a757e-09a8-42a2-b315-fa47145d8ae5" providerId="AD" clId="Web-{76927B4C-47D7-B61C-49B4-53B2328035B6}" dt="2025-02-14T18:00:37.786" v="13"/>
          <ac:graphicFrameMkLst>
            <pc:docMk/>
            <pc:sldMk cId="0" sldId="258"/>
            <ac:graphicFrameMk id="10" creationId="{82F1508F-760B-2D43-8B40-263FF10B8347}"/>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210175"/>
          <a:chOff x="285750" y="285750"/>
          <a:chExt cx="6191250" cy="5210175"/>
        </a:xfrm>
      </p:grpSpPr>
      <p:pic>
        <p:nvPicPr>
          <p:cNvPr id="2" name="Country Flag" descr="The country flag"/>
          <p:cNvPicPr>
            <a:picLocks noChangeAspect="1"/>
          </p:cNvPicPr>
          <p:nvPr/>
        </p:nvPicPr>
        <p:blipFill>
          <a:blip r:embed="rId3"/>
          <a:stretch>
            <a:fillRect/>
          </a:stretch>
        </p:blipFill>
        <p:spPr>
          <a:xfrm>
            <a:off x="1131722" y="1600688"/>
            <a:ext cx="5715000" cy="3571875"/>
          </a:xfrm>
          <a:prstGeom prst="rect">
            <a:avLst/>
          </a:prstGeom>
          <a:noFill/>
        </p:spPr>
      </p:pic>
      <p:grpSp>
        <p:nvGrpSpPr>
          <p:cNvPr id="4" name="Group 3"/>
          <p:cNvGrpSpPr/>
          <p:nvPr/>
        </p:nvGrpSpPr>
        <p:grpSpPr>
          <a:xfrm>
            <a:off x="7037222" y="2668113"/>
            <a:ext cx="4231257" cy="1446550"/>
            <a:chOff x="6191250" y="2705725"/>
            <a:chExt cx="4231257" cy="1446550"/>
          </a:xfrm>
        </p:grpSpPr>
        <p:sp>
          <p:nvSpPr>
            <p:cNvPr id="5" name="TextBox 4"/>
            <p:cNvSpPr txBox="1"/>
            <p:nvPr/>
          </p:nvSpPr>
          <p:spPr>
            <a:xfrm>
              <a:off x="6191250" y="2705725"/>
              <a:ext cx="4231257"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82ABE0"/>
                  </a:solidFill>
                  <a:latin typeface="Trebuchet MS"/>
                </a:rPr>
                <a:t>PRAYING FOR
</a:t>
              </a:r>
              <a:r>
                <a:rPr lang="en-US" sz="6000" u="none" strike="noStrike" cap="none" spc="0" dirty="0">
                  <a:solidFill>
                    <a:srgbClr val="82ABE0"/>
                  </a:solidFill>
                  <a:latin typeface="Trebuchet MS"/>
                </a:rPr>
                <a:t>ARGENTINA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787675828"/>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Buenos Aires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45,851,378</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92.7 %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Spanish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75.4 yrs (82nd/236)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71981" y="974272"/>
            <a:ext cx="11011712" cy="5964838"/>
          </a:xfrm>
          <a:prstGeom prst="rect">
            <a:avLst/>
          </a:prstGeom>
          <a:noFill/>
        </p:spPr>
        <p:txBody>
          <a:bodyPr vert="horz" wrap="square"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Buenos Aires is one of the world's largest urban areas, and the gospel does not reach many who live there. The cultured upper class are harder to reach. The Jewish community (one of the world's largest) has few believers. Some churches started work among the 500,000 slum dwellers, homeless, and street kids, but more work is needed. Chinese, Korean, Japanese, and Vietnamese communities continue to grow with only one agency reaching out to them. Pray for the many Christians in Buenos Aires to gain a passion for sharing the gospel across social, economic, and cultural boundaries.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Evangelical Christians grew from less than 1 million in 1980 to possibly over 4.5 million by 2020. Renewal, evangelism, and prayer touched the nation. Argentinean evangelists, teachers, and missionaries touched the world! Godly, united leadership is necessary for the future. Pray for students in the hundreds of seminaries, Bible schools, and programmes. Local Councils of Pastors and the National Evangelical Alliance (ACIERA) now meet to pray and co-ordinate ministry. Pray that leaders may hear what the Spirit speaks to the Church, and act together in faith.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Props1.xml><?xml version="1.0" encoding="utf-8"?>
<ds:datastoreItem xmlns:ds="http://schemas.openxmlformats.org/officeDocument/2006/customXml" ds:itemID="{2374C6A3-CC73-4E71-9DA2-867E32F811C4}"/>
</file>

<file path=customXml/itemProps2.xml><?xml version="1.0" encoding="utf-8"?>
<ds:datastoreItem xmlns:ds="http://schemas.openxmlformats.org/officeDocument/2006/customXml" ds:itemID="{6BF948C3-F157-4553-BDF3-199BCDC935D6}">
  <ds:schemaRefs>
    <ds:schemaRef ds:uri="http://schemas.microsoft.com/sharepoint/v3/contenttype/forms"/>
  </ds:schemaRefs>
</ds:datastoreItem>
</file>

<file path=customXml/itemProps3.xml><?xml version="1.0" encoding="utf-8"?>
<ds:datastoreItem xmlns:ds="http://schemas.openxmlformats.org/officeDocument/2006/customXml" ds:itemID="{17256CCB-4B86-4BFC-8CBE-FA84D3FEAF12}">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Theme24</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33</cp:revision>
  <dcterms:created xsi:type="dcterms:W3CDTF">2024-12-17T23:28:40Z</dcterms:created>
  <dcterms:modified xsi:type="dcterms:W3CDTF">2025-02-14T20:42:18Z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