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24B92-A61C-A8BA-0772-41D4B4522C19}" v="3" dt="2025-02-14T04:27:34.413"/>
    <p1510:client id="{ED6742E5-4C39-3742-EDA4-5FB67A09DDE7}" v="13" dt="2025-02-14T20:39:16.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1A231E8E-59A7-80C8-B1C3-C4BA482EF39E}"/>
    <pc:docChg chg="modSld">
      <pc:chgData name="Cathy Friesen" userId="S::cathy.friesen@operationworld.org::4b911d97-c06d-45ce-a5f8-d43e0fc64acb" providerId="AD" clId="Web-{1A231E8E-59A7-80C8-B1C3-C4BA482EF39E}" dt="2025-01-04T02:02:29.942" v="1" actId="20577"/>
      <pc:docMkLst>
        <pc:docMk/>
      </pc:docMkLst>
      <pc:sldChg chg="modSp">
        <pc:chgData name="Cathy Friesen" userId="S::cathy.friesen@operationworld.org::4b911d97-c06d-45ce-a5f8-d43e0fc64acb" providerId="AD" clId="Web-{1A231E8E-59A7-80C8-B1C3-C4BA482EF39E}" dt="2025-01-04T02:02:29.942" v="1" actId="20577"/>
        <pc:sldMkLst>
          <pc:docMk/>
          <pc:sldMk cId="0" sldId="257"/>
        </pc:sldMkLst>
        <pc:spChg chg="mod">
          <ac:chgData name="Cathy Friesen" userId="S::cathy.friesen@operationworld.org::4b911d97-c06d-45ce-a5f8-d43e0fc64acb" providerId="AD" clId="Web-{1A231E8E-59A7-80C8-B1C3-C4BA482EF39E}" dt="2025-01-04T02:02:29.942"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BB20DD2B-F1AF-E892-67F0-C89AFFCDC0E8}"/>
    <pc:docChg chg="modSld">
      <pc:chgData name="John Friesen" userId="S::john.friesen@operationworld.org::9d3a757e-09a8-42a2-b315-fa47145d8ae5" providerId="AD" clId="Web-{BB20DD2B-F1AF-E892-67F0-C89AFFCDC0E8}" dt="2025-01-05T01:20:22.858" v="1"/>
      <pc:docMkLst>
        <pc:docMk/>
      </pc:docMkLst>
      <pc:sldChg chg="modSp">
        <pc:chgData name="John Friesen" userId="S::john.friesen@operationworld.org::9d3a757e-09a8-42a2-b315-fa47145d8ae5" providerId="AD" clId="Web-{BB20DD2B-F1AF-E892-67F0-C89AFFCDC0E8}" dt="2025-01-05T01:20:22.858" v="1"/>
        <pc:sldMkLst>
          <pc:docMk/>
          <pc:sldMk cId="0" sldId="258"/>
        </pc:sldMkLst>
        <pc:graphicFrameChg chg="mod modGraphic">
          <ac:chgData name="John Friesen" userId="S::john.friesen@operationworld.org::9d3a757e-09a8-42a2-b315-fa47145d8ae5" providerId="AD" clId="Web-{BB20DD2B-F1AF-E892-67F0-C89AFFCDC0E8}" dt="2025-01-05T01:20:22.858" v="1"/>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53724B92-A61C-A8BA-0772-41D4B4522C19}"/>
    <pc:docChg chg="modSld">
      <pc:chgData name="Cathy Friesen" userId="S::cathy.friesen@operationworld.org::4b911d97-c06d-45ce-a5f8-d43e0fc64acb" providerId="AD" clId="Web-{53724B92-A61C-A8BA-0772-41D4B4522C19}" dt="2025-02-14T04:27:34.413" v="2" actId="1076"/>
      <pc:docMkLst>
        <pc:docMk/>
      </pc:docMkLst>
      <pc:sldChg chg="modSp">
        <pc:chgData name="Cathy Friesen" userId="S::cathy.friesen@operationworld.org::4b911d97-c06d-45ce-a5f8-d43e0fc64acb" providerId="AD" clId="Web-{53724B92-A61C-A8BA-0772-41D4B4522C19}" dt="2025-02-14T04:27:34.413" v="2" actId="1076"/>
        <pc:sldMkLst>
          <pc:docMk/>
          <pc:sldMk cId="0" sldId="257"/>
        </pc:sldMkLst>
        <pc:spChg chg="mod">
          <ac:chgData name="Cathy Friesen" userId="S::cathy.friesen@operationworld.org::4b911d97-c06d-45ce-a5f8-d43e0fc64acb" providerId="AD" clId="Web-{53724B92-A61C-A8BA-0772-41D4B4522C19}" dt="2025-02-14T04:27:26.241" v="0" actId="14100"/>
          <ac:spMkLst>
            <pc:docMk/>
            <pc:sldMk cId="0" sldId="257"/>
            <ac:spMk id="5" creationId="{00000000-0000-0000-0000-000000000000}"/>
          </ac:spMkLst>
        </pc:spChg>
        <pc:grpChg chg="mod">
          <ac:chgData name="Cathy Friesen" userId="S::cathy.friesen@operationworld.org::4b911d97-c06d-45ce-a5f8-d43e0fc64acb" providerId="AD" clId="Web-{53724B92-A61C-A8BA-0772-41D4B4522C19}" dt="2025-02-14T04:27:34.413" v="2" actId="1076"/>
          <ac:grpSpMkLst>
            <pc:docMk/>
            <pc:sldMk cId="0" sldId="257"/>
            <ac:grpSpMk id="4" creationId="{00000000-0000-0000-0000-000000000000}"/>
          </ac:grpSpMkLst>
        </pc:grpChg>
        <pc:picChg chg="mod">
          <ac:chgData name="Cathy Friesen" userId="S::cathy.friesen@operationworld.org::4b911d97-c06d-45ce-a5f8-d43e0fc64acb" providerId="AD" clId="Web-{53724B92-A61C-A8BA-0772-41D4B4522C19}" dt="2025-02-14T04:27:34.397" v="1"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4144FE15-89B9-60E7-3545-F361BA2C5A94}"/>
    <pc:docChg chg="modSld">
      <pc:chgData name="John Friesen" userId="S::john.friesen@operationworld.org::9d3a757e-09a8-42a2-b315-fa47145d8ae5" providerId="AD" clId="Web-{4144FE15-89B9-60E7-3545-F361BA2C5A94}" dt="2025-01-05T01:30:34.570" v="4"/>
      <pc:docMkLst>
        <pc:docMk/>
      </pc:docMkLst>
      <pc:sldChg chg="modSp">
        <pc:chgData name="John Friesen" userId="S::john.friesen@operationworld.org::9d3a757e-09a8-42a2-b315-fa47145d8ae5" providerId="AD" clId="Web-{4144FE15-89B9-60E7-3545-F361BA2C5A94}" dt="2025-01-05T01:30:34.570" v="4"/>
        <pc:sldMkLst>
          <pc:docMk/>
          <pc:sldMk cId="0" sldId="258"/>
        </pc:sldMkLst>
        <pc:graphicFrameChg chg="modGraphic">
          <ac:chgData name="John Friesen" userId="S::john.friesen@operationworld.org::9d3a757e-09a8-42a2-b315-fa47145d8ae5" providerId="AD" clId="Web-{4144FE15-89B9-60E7-3545-F361BA2C5A94}" dt="2025-01-05T01:30:34.570" v="4"/>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ED6742E5-4C39-3742-EDA4-5FB67A09DDE7}"/>
    <pc:docChg chg="modSld">
      <pc:chgData name="John Friesen" userId="S::john.friesen@operationworld.org::9d3a757e-09a8-42a2-b315-fa47145d8ae5" providerId="AD" clId="Web-{ED6742E5-4C39-3742-EDA4-5FB67A09DDE7}" dt="2025-02-14T20:38:36.107" v="10"/>
      <pc:docMkLst>
        <pc:docMk/>
      </pc:docMkLst>
      <pc:sldChg chg="modSp">
        <pc:chgData name="John Friesen" userId="S::john.friesen@operationworld.org::9d3a757e-09a8-42a2-b315-fa47145d8ae5" providerId="AD" clId="Web-{ED6742E5-4C39-3742-EDA4-5FB67A09DDE7}" dt="2025-02-14T20:38:36.107" v="10"/>
        <pc:sldMkLst>
          <pc:docMk/>
          <pc:sldMk cId="0" sldId="258"/>
        </pc:sldMkLst>
        <pc:graphicFrameChg chg="mod modGraphic">
          <ac:chgData name="John Friesen" userId="S::john.friesen@operationworld.org::9d3a757e-09a8-42a2-b315-fa47145d8ae5" providerId="AD" clId="Web-{ED6742E5-4C39-3742-EDA4-5FB67A09DDE7}" dt="2025-02-14T20:38:36.107" v="10"/>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C2A397DA-21E5-91E1-0226-0447E00BEF56}"/>
    <pc:docChg chg="modSld">
      <pc:chgData name="John Friesen" userId="S::john.friesen@operationworld.org::9d3a757e-09a8-42a2-b315-fa47145d8ae5" providerId="AD" clId="Web-{C2A397DA-21E5-91E1-0226-0447E00BEF56}" dt="2025-02-03T17:42:00.516" v="1" actId="1076"/>
      <pc:docMkLst>
        <pc:docMk/>
      </pc:docMkLst>
      <pc:sldChg chg="addSp modSp">
        <pc:chgData name="John Friesen" userId="S::john.friesen@operationworld.org::9d3a757e-09a8-42a2-b315-fa47145d8ae5" providerId="AD" clId="Web-{C2A397DA-21E5-91E1-0226-0447E00BEF56}" dt="2025-02-03T17:42:00.516" v="1" actId="1076"/>
        <pc:sldMkLst>
          <pc:docMk/>
          <pc:sldMk cId="0" sldId="259"/>
        </pc:sldMkLst>
        <pc:spChg chg="add mod">
          <ac:chgData name="John Friesen" userId="S::john.friesen@operationworld.org::9d3a757e-09a8-42a2-b315-fa47145d8ae5" providerId="AD" clId="Web-{C2A397DA-21E5-91E1-0226-0447E00BEF56}" dt="2025-02-03T17:42:00.516" v="1" actId="1076"/>
          <ac:spMkLst>
            <pc:docMk/>
            <pc:sldMk cId="0" sldId="259"/>
            <ac:spMk id="4" creationId="{9CB5B617-AD4D-2FA8-F43F-A3B19089127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635400" y="1514475"/>
            <a:ext cx="5715000" cy="3810000"/>
          </a:xfrm>
          <a:prstGeom prst="rect">
            <a:avLst/>
          </a:prstGeom>
          <a:noFill/>
        </p:spPr>
      </p:pic>
      <p:grpSp>
        <p:nvGrpSpPr>
          <p:cNvPr id="4" name="Group 3"/>
          <p:cNvGrpSpPr/>
          <p:nvPr/>
        </p:nvGrpSpPr>
        <p:grpSpPr>
          <a:xfrm>
            <a:off x="6540899" y="2244060"/>
            <a:ext cx="5107373" cy="2369880"/>
            <a:chOff x="6191250" y="2244060"/>
            <a:chExt cx="5107373" cy="2369880"/>
          </a:xfrm>
        </p:grpSpPr>
        <p:sp>
          <p:nvSpPr>
            <p:cNvPr id="5" name="TextBox 4"/>
            <p:cNvSpPr txBox="1"/>
            <p:nvPr/>
          </p:nvSpPr>
          <p:spPr>
            <a:xfrm>
              <a:off x="6191250" y="2244060"/>
              <a:ext cx="5107373" cy="236988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00027"/>
                  </a:solidFill>
                  <a:latin typeface="Trebuchet MS"/>
                </a:rPr>
                <a:t>PRAYING FOR
</a:t>
              </a:r>
              <a:r>
                <a:rPr lang="en-US" sz="6000" u="none" strike="noStrike" cap="none" spc="0" dirty="0">
                  <a:solidFill>
                    <a:srgbClr val="C00027"/>
                  </a:solidFill>
                  <a:latin typeface="Trebuchet MS"/>
                </a:rPr>
                <a:t>ANTIGUA AND BARBUDA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073976971"/>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St. John's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94,209</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24.4 %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 </a:t>
                        </a:r>
                        <a:endParaRPr lang="en-US" sz="2400" u="none" strike="noStrike" cap="none" spc="0" dirty="0">
                          <a:solidFill>
                            <a:srgbClr val="FFFFFF">
                              <a:alpha val="100000"/>
                            </a:srgbClr>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78.5 yrs (58th/236)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92.5 %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Antiguans are almost all Christian by background, including many evangelicals, but complacency prevails in the face of serious moral and spiritual challenges. Pray for revival that galvanizes Christians to prayer, and for involvement that impacts their society.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5">
  <a:themeElements>
    <a:clrScheme name="Theme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F7A12920-D336-46D9-AB07-EB6FD94C90BE}"/>
</file>

<file path=customXml/itemProps2.xml><?xml version="1.0" encoding="utf-8"?>
<ds:datastoreItem xmlns:ds="http://schemas.openxmlformats.org/officeDocument/2006/customXml" ds:itemID="{647B3EA6-5883-4D03-9D03-EC45525ADAF1}">
  <ds:schemaRefs>
    <ds:schemaRef ds:uri="http://schemas.microsoft.com/sharepoint/v3/contenttype/forms"/>
  </ds:schemaRefs>
</ds:datastoreItem>
</file>

<file path=customXml/itemProps3.xml><?xml version="1.0" encoding="utf-8"?>
<ds:datastoreItem xmlns:ds="http://schemas.openxmlformats.org/officeDocument/2006/customXml" ds:itemID="{9C8593B1-D255-4A06-BDD9-1BB4C52BFD31}">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Theme25</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19</cp:revision>
  <dcterms:created xsi:type="dcterms:W3CDTF">2024-12-17T23:28:40Z</dcterms:created>
  <dcterms:modified xsi:type="dcterms:W3CDTF">2025-02-14T20:39:17Z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