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59ED1-CD80-5428-CB0D-DEF1385C3B56}" v="13" dt="2025-02-14T20:35:07.560"/>
    <p1510:client id="{5B77F879-9871-BF21-A68D-1700667BD20E}" v="6" dt="2025-02-13T18:15:22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C791B3F5-5495-0649-5B2F-7896155CB132}"/>
    <pc:docChg chg="modSld">
      <pc:chgData name="John Friesen" userId="S::john.friesen@operationworld.org::9d3a757e-09a8-42a2-b315-fa47145d8ae5" providerId="AD" clId="Web-{C791B3F5-5495-0649-5B2F-7896155CB132}" dt="2025-02-03T17:40:40.430" v="1" actId="1076"/>
      <pc:docMkLst>
        <pc:docMk/>
      </pc:docMkLst>
      <pc:sldChg chg="addSp modSp">
        <pc:chgData name="John Friesen" userId="S::john.friesen@operationworld.org::9d3a757e-09a8-42a2-b315-fa47145d8ae5" providerId="AD" clId="Web-{C791B3F5-5495-0649-5B2F-7896155CB132}" dt="2025-02-03T17:40:40.430" v="1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C791B3F5-5495-0649-5B2F-7896155CB132}" dt="2025-02-03T17:40:40.430" v="1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06959ED1-CD80-5428-CB0D-DEF1385C3B56}"/>
    <pc:docChg chg="modSld">
      <pc:chgData name="John Friesen" userId="S::john.friesen@operationworld.org::9d3a757e-09a8-42a2-b315-fa47145d8ae5" providerId="AD" clId="Web-{06959ED1-CD80-5428-CB0D-DEF1385C3B56}" dt="2025-02-14T20:35:07.560" v="10" actId="1076"/>
      <pc:docMkLst>
        <pc:docMk/>
      </pc:docMkLst>
      <pc:sldChg chg="modSp">
        <pc:chgData name="John Friesen" userId="S::john.friesen@operationworld.org::9d3a757e-09a8-42a2-b315-fa47145d8ae5" providerId="AD" clId="Web-{06959ED1-CD80-5428-CB0D-DEF1385C3B56}" dt="2025-02-14T20:35:07.560" v="10" actId="1076"/>
        <pc:sldMkLst>
          <pc:docMk/>
          <pc:sldMk cId="0" sldId="257"/>
        </pc:sldMkLst>
        <pc:grpChg chg="mod">
          <ac:chgData name="John Friesen" userId="S::john.friesen@operationworld.org::9d3a757e-09a8-42a2-b315-fa47145d8ae5" providerId="AD" clId="Web-{06959ED1-CD80-5428-CB0D-DEF1385C3B56}" dt="2025-02-14T20:35:07.560" v="10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06959ED1-CD80-5428-CB0D-DEF1385C3B56}" dt="2025-02-14T20:35:07.544" v="9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06959ED1-CD80-5428-CB0D-DEF1385C3B56}" dt="2025-02-14T20:33:49.526" v="8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06959ED1-CD80-5428-CB0D-DEF1385C3B56}" dt="2025-02-14T20:33:49.526" v="8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CA8A4EB6-0929-BCED-EFB4-DA09B0DE21EE}"/>
    <pc:docChg chg="modSld">
      <pc:chgData name="Cathy Friesen" userId="S::cathy.friesen@operationworld.org::4b911d97-c06d-45ce-a5f8-d43e0fc64acb" providerId="AD" clId="Web-{CA8A4EB6-0929-BCED-EFB4-DA09B0DE21EE}" dt="2025-01-04T02:01:28.499" v="1" actId="20577"/>
      <pc:docMkLst>
        <pc:docMk/>
      </pc:docMkLst>
      <pc:sldChg chg="modSp">
        <pc:chgData name="Cathy Friesen" userId="S::cathy.friesen@operationworld.org::4b911d97-c06d-45ce-a5f8-d43e0fc64acb" providerId="AD" clId="Web-{CA8A4EB6-0929-BCED-EFB4-DA09B0DE21EE}" dt="2025-01-04T02:01:28.499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CA8A4EB6-0929-BCED-EFB4-DA09B0DE21EE}" dt="2025-01-04T02:01:28.499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B171987A-9E84-DE0B-021A-623E5015B5C9}"/>
    <pc:docChg chg="modSld">
      <pc:chgData name="John Friesen" userId="S::john.friesen@operationworld.org::9d3a757e-09a8-42a2-b315-fa47145d8ae5" providerId="AD" clId="Web-{B171987A-9E84-DE0B-021A-623E5015B5C9}" dt="2025-01-05T01:18:21.745" v="1"/>
      <pc:docMkLst>
        <pc:docMk/>
      </pc:docMkLst>
      <pc:sldChg chg="modSp">
        <pc:chgData name="John Friesen" userId="S::john.friesen@operationworld.org::9d3a757e-09a8-42a2-b315-fa47145d8ae5" providerId="AD" clId="Web-{B171987A-9E84-DE0B-021A-623E5015B5C9}" dt="2025-01-05T01:18:21.745" v="1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B171987A-9E84-DE0B-021A-623E5015B5C9}" dt="2025-01-05T01:18:21.745" v="1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5B77F879-9871-BF21-A68D-1700667BD20E}"/>
    <pc:docChg chg="modSld">
      <pc:chgData name="Cathy Friesen" userId="S::cathy.friesen@operationworld.org::4b911d97-c06d-45ce-a5f8-d43e0fc64acb" providerId="AD" clId="Web-{5B77F879-9871-BF21-A68D-1700667BD20E}" dt="2025-02-13T18:15:22.516" v="5" actId="1076"/>
      <pc:docMkLst>
        <pc:docMk/>
      </pc:docMkLst>
      <pc:sldChg chg="modSp">
        <pc:chgData name="Cathy Friesen" userId="S::cathy.friesen@operationworld.org::4b911d97-c06d-45ce-a5f8-d43e0fc64acb" providerId="AD" clId="Web-{5B77F879-9871-BF21-A68D-1700667BD20E}" dt="2025-02-13T18:15:22.516" v="5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5B77F879-9871-BF21-A68D-1700667BD20E}" dt="2025-02-13T18:15:10.047" v="3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5B77F879-9871-BF21-A68D-1700667BD20E}" dt="2025-02-13T18:15:15.297" v="4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5B77F879-9871-BF21-A68D-1700667BD20E}" dt="2025-02-13T18:15:22.516" v="5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07" y="20002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511149" y="2705725"/>
            <a:ext cx="3973740" cy="1446550"/>
            <a:chOff x="6191250" y="2705725"/>
            <a:chExt cx="3973740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973740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>
                  <a:solidFill>
                    <a:srgbClr val="151F6A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>
                  <a:solidFill>
                    <a:srgbClr val="151F6A"/>
                  </a:solidFill>
                  <a:latin typeface="Trebuchet MS"/>
                </a:rPr>
                <a:t>ANGUILLA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589270"/>
            <a:chOff x="285750" y="285750"/>
            <a:chExt cx="6010275" cy="558927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798442724"/>
                </p:ext>
              </p:extLst>
            </p:nvPr>
          </p:nvGraphicFramePr>
          <p:xfrm>
            <a:off x="381000" y="857250"/>
            <a:ext cx="5819776" cy="501777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The Valley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14,728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100 %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76.6 yrs (73rd/236)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90 %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17.2 %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Anguilla is a remnant of a bygone era as a little colonial outpost. Pray that this small island and its churches may not be bypassed by the Holy Spirit. Pray that religious traditions might be infused with real spiritual life.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363DF-6F38-4006-8664-96214F298B62}">
  <ds:schemaRefs>
    <ds:schemaRef ds:uri="6fe6c2fc-9a1c-4610-984d-8f6c1caa6b79"/>
    <ds:schemaRef ds:uri="74f51257-71be-4f2b-bc11-d6336f9e2f3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4E5B76-1EC1-45D4-A748-1D0B1DD4D7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2647D9-85A8-4F66-ABA0-C8821F5C7C0D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Theme13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revision>16</cp:revision>
  <dcterms:created xsi:type="dcterms:W3CDTF">2024-12-17T23:28:40Z</dcterms:created>
  <dcterms:modified xsi:type="dcterms:W3CDTF">2025-02-14T20:35:07Z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