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3EBDA-F3E6-C99D-287E-F8FF2AD18DD7}" v="25" dt="2025-02-14T20:31:59.042"/>
    <p1510:client id="{A0FA4FBE-98C6-DE30-F4A2-762DDA640AF0}" v="54" dt="2025-02-14T04:25:28.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0FA4FBE-98C6-DE30-F4A2-762DDA640AF0}"/>
    <pc:docChg chg="modSld">
      <pc:chgData name="Cathy Friesen" userId="S::cathy.friesen@operationworld.org::4b911d97-c06d-45ce-a5f8-d43e0fc64acb" providerId="AD" clId="Web-{A0FA4FBE-98C6-DE30-F4A2-762DDA640AF0}" dt="2025-02-14T04:25:28.356" v="29"/>
      <pc:docMkLst>
        <pc:docMk/>
      </pc:docMkLst>
      <pc:sldChg chg="modSp">
        <pc:chgData name="Cathy Friesen" userId="S::cathy.friesen@operationworld.org::4b911d97-c06d-45ce-a5f8-d43e0fc64acb" providerId="AD" clId="Web-{A0FA4FBE-98C6-DE30-F4A2-762DDA640AF0}" dt="2025-02-14T04:22:01.489" v="2" actId="1076"/>
        <pc:sldMkLst>
          <pc:docMk/>
          <pc:sldMk cId="0" sldId="257"/>
        </pc:sldMkLst>
        <pc:spChg chg="mod">
          <ac:chgData name="Cathy Friesen" userId="S::cathy.friesen@operationworld.org::4b911d97-c06d-45ce-a5f8-d43e0fc64acb" providerId="AD" clId="Web-{A0FA4FBE-98C6-DE30-F4A2-762DDA640AF0}" dt="2025-02-14T04:21:55.348" v="0" actId="14100"/>
          <ac:spMkLst>
            <pc:docMk/>
            <pc:sldMk cId="0" sldId="257"/>
            <ac:spMk id="5" creationId="{00000000-0000-0000-0000-000000000000}"/>
          </ac:spMkLst>
        </pc:spChg>
        <pc:grpChg chg="mod">
          <ac:chgData name="Cathy Friesen" userId="S::cathy.friesen@operationworld.org::4b911d97-c06d-45ce-a5f8-d43e0fc64acb" providerId="AD" clId="Web-{A0FA4FBE-98C6-DE30-F4A2-762DDA640AF0}" dt="2025-02-14T04:22:01.489" v="2" actId="1076"/>
          <ac:grpSpMkLst>
            <pc:docMk/>
            <pc:sldMk cId="0" sldId="257"/>
            <ac:grpSpMk id="4" creationId="{00000000-0000-0000-0000-000000000000}"/>
          </ac:grpSpMkLst>
        </pc:grpChg>
        <pc:picChg chg="mod">
          <ac:chgData name="Cathy Friesen" userId="S::cathy.friesen@operationworld.org::4b911d97-c06d-45ce-a5f8-d43e0fc64acb" providerId="AD" clId="Web-{A0FA4FBE-98C6-DE30-F4A2-762DDA640AF0}" dt="2025-02-14T04:22:01.474" v="1" actId="1076"/>
          <ac:picMkLst>
            <pc:docMk/>
            <pc:sldMk cId="0" sldId="257"/>
            <ac:picMk id="2" creationId="{00000000-0000-0000-0000-000000000000}"/>
          </ac:picMkLst>
        </pc:picChg>
      </pc:sldChg>
      <pc:sldChg chg="addSp modSp">
        <pc:chgData name="Cathy Friesen" userId="S::cathy.friesen@operationworld.org::4b911d97-c06d-45ce-a5f8-d43e0fc64acb" providerId="AD" clId="Web-{A0FA4FBE-98C6-DE30-F4A2-762DDA640AF0}" dt="2025-02-14T04:23:24.305" v="12"/>
        <pc:sldMkLst>
          <pc:docMk/>
          <pc:sldMk cId="0" sldId="259"/>
        </pc:sldMkLst>
        <pc:spChg chg="mod">
          <ac:chgData name="Cathy Friesen" userId="S::cathy.friesen@operationworld.org::4b911d97-c06d-45ce-a5f8-d43e0fc64acb" providerId="AD" clId="Web-{A0FA4FBE-98C6-DE30-F4A2-762DDA640AF0}" dt="2025-02-14T04:23:24.039" v="11" actId="20577"/>
          <ac:spMkLst>
            <pc:docMk/>
            <pc:sldMk cId="0" sldId="259"/>
            <ac:spMk id="3" creationId="{00000000-0000-0000-0000-000000000000}"/>
          </ac:spMkLst>
        </pc:spChg>
        <pc:spChg chg="add">
          <ac:chgData name="Cathy Friesen" userId="S::cathy.friesen@operationworld.org::4b911d97-c06d-45ce-a5f8-d43e0fc64acb" providerId="AD" clId="Web-{A0FA4FBE-98C6-DE30-F4A2-762DDA640AF0}" dt="2025-02-14T04:23:24.305" v="12"/>
          <ac:spMkLst>
            <pc:docMk/>
            <pc:sldMk cId="0" sldId="259"/>
            <ac:spMk id="4" creationId="{9CB5B617-AD4D-2FA8-F43F-A3B190891277}"/>
          </ac:spMkLst>
        </pc:spChg>
      </pc:sldChg>
      <pc:sldChg chg="addSp delSp modSp">
        <pc:chgData name="Cathy Friesen" userId="S::cathy.friesen@operationworld.org::4b911d97-c06d-45ce-a5f8-d43e0fc64acb" providerId="AD" clId="Web-{A0FA4FBE-98C6-DE30-F4A2-762DDA640AF0}" dt="2025-02-14T04:25:28.356" v="29"/>
        <pc:sldMkLst>
          <pc:docMk/>
          <pc:sldMk cId="0" sldId="260"/>
        </pc:sldMkLst>
        <pc:spChg chg="mod">
          <ac:chgData name="Cathy Friesen" userId="S::cathy.friesen@operationworld.org::4b911d97-c06d-45ce-a5f8-d43e0fc64acb" providerId="AD" clId="Web-{A0FA4FBE-98C6-DE30-F4A2-762DDA640AF0}" dt="2025-02-14T04:24:52.245" v="27" actId="20577"/>
          <ac:spMkLst>
            <pc:docMk/>
            <pc:sldMk cId="0" sldId="260"/>
            <ac:spMk id="3" creationId="{00000000-0000-0000-0000-000000000000}"/>
          </ac:spMkLst>
        </pc:spChg>
        <pc:spChg chg="add del">
          <ac:chgData name="Cathy Friesen" userId="S::cathy.friesen@operationworld.org::4b911d97-c06d-45ce-a5f8-d43e0fc64acb" providerId="AD" clId="Web-{A0FA4FBE-98C6-DE30-F4A2-762DDA640AF0}" dt="2025-02-14T04:25:28.356" v="29"/>
          <ac:spMkLst>
            <pc:docMk/>
            <pc:sldMk cId="0" sldId="260"/>
            <ac:spMk id="4" creationId="{C0D3252B-16A7-F547-47F1-5ED629DAF02B}"/>
          </ac:spMkLst>
        </pc:spChg>
      </pc:sldChg>
    </pc:docChg>
  </pc:docChgLst>
  <pc:docChgLst>
    <pc:chgData name="John Friesen" userId="S::john.friesen@operationworld.org::9d3a757e-09a8-42a2-b315-fa47145d8ae5" providerId="AD" clId="Web-{189A46FD-8CD1-E219-7E67-A6157295C001}"/>
    <pc:docChg chg="modSld">
      <pc:chgData name="John Friesen" userId="S::john.friesen@operationworld.org::9d3a757e-09a8-42a2-b315-fa47145d8ae5" providerId="AD" clId="Web-{189A46FD-8CD1-E219-7E67-A6157295C001}" dt="2025-01-05T01:17:23.568" v="1" actId="20577"/>
      <pc:docMkLst>
        <pc:docMk/>
      </pc:docMkLst>
      <pc:sldChg chg="modSp">
        <pc:chgData name="John Friesen" userId="S::john.friesen@operationworld.org::9d3a757e-09a8-42a2-b315-fa47145d8ae5" providerId="AD" clId="Web-{189A46FD-8CD1-E219-7E67-A6157295C001}" dt="2025-01-05T01:17:23.568" v="1" actId="20577"/>
        <pc:sldMkLst>
          <pc:docMk/>
          <pc:sldMk cId="0" sldId="259"/>
        </pc:sldMkLst>
        <pc:spChg chg="mod">
          <ac:chgData name="John Friesen" userId="S::john.friesen@operationworld.org::9d3a757e-09a8-42a2-b315-fa47145d8ae5" providerId="AD" clId="Web-{189A46FD-8CD1-E219-7E67-A6157295C001}" dt="2025-01-05T01:17:23.568" v="1"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C75C1E66-19FC-C6B7-F733-E78B057BF244}"/>
    <pc:docChg chg="modSld">
      <pc:chgData name="John Friesen" userId="S::john.friesen@operationworld.org::9d3a757e-09a8-42a2-b315-fa47145d8ae5" providerId="AD" clId="Web-{C75C1E66-19FC-C6B7-F733-E78B057BF244}" dt="2025-01-04T01:58:59.878" v="1" actId="20577"/>
      <pc:docMkLst>
        <pc:docMk/>
      </pc:docMkLst>
      <pc:sldChg chg="modSp">
        <pc:chgData name="John Friesen" userId="S::john.friesen@operationworld.org::9d3a757e-09a8-42a2-b315-fa47145d8ae5" providerId="AD" clId="Web-{C75C1E66-19FC-C6B7-F733-E78B057BF244}" dt="2025-01-04T01:58:59.878" v="1" actId="20577"/>
        <pc:sldMkLst>
          <pc:docMk/>
          <pc:sldMk cId="0" sldId="257"/>
        </pc:sldMkLst>
        <pc:spChg chg="mod">
          <ac:chgData name="John Friesen" userId="S::john.friesen@operationworld.org::9d3a757e-09a8-42a2-b315-fa47145d8ae5" providerId="AD" clId="Web-{C75C1E66-19FC-C6B7-F733-E78B057BF244}" dt="2025-01-04T01:58:59.878"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78330DFF-B5F0-AF86-7C8C-172D3319BAF1}"/>
    <pc:docChg chg="modSld">
      <pc:chgData name="Cathy Friesen" userId="S::cathy.friesen@operationworld.org::4b911d97-c06d-45ce-a5f8-d43e0fc64acb" providerId="AD" clId="Web-{78330DFF-B5F0-AF86-7C8C-172D3319BAF1}" dt="2025-02-08T19:33:33.967" v="13" actId="20577"/>
      <pc:docMkLst>
        <pc:docMk/>
      </pc:docMkLst>
      <pc:sldChg chg="modSp">
        <pc:chgData name="Cathy Friesen" userId="S::cathy.friesen@operationworld.org::4b911d97-c06d-45ce-a5f8-d43e0fc64acb" providerId="AD" clId="Web-{78330DFF-B5F0-AF86-7C8C-172D3319BAF1}" dt="2025-02-08T19:33:33.967" v="13" actId="20577"/>
        <pc:sldMkLst>
          <pc:docMk/>
          <pc:sldMk cId="0" sldId="259"/>
        </pc:sldMkLst>
        <pc:spChg chg="mod">
          <ac:chgData name="Cathy Friesen" userId="S::cathy.friesen@operationworld.org::4b911d97-c06d-45ce-a5f8-d43e0fc64acb" providerId="AD" clId="Web-{78330DFF-B5F0-AF86-7C8C-172D3319BAF1}" dt="2025-02-08T19:33:33.967" v="13"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36B3EBDA-F3E6-C99D-287E-F8FF2AD18DD7}"/>
    <pc:docChg chg="modSld">
      <pc:chgData name="John Friesen" userId="S::john.friesen@operationworld.org::9d3a757e-09a8-42a2-b315-fa47145d8ae5" providerId="AD" clId="Web-{36B3EBDA-F3E6-C99D-287E-F8FF2AD18DD7}" dt="2025-02-14T20:31:59.042" v="22" actId="14100"/>
      <pc:docMkLst>
        <pc:docMk/>
      </pc:docMkLst>
      <pc:sldChg chg="modSp">
        <pc:chgData name="John Friesen" userId="S::john.friesen@operationworld.org::9d3a757e-09a8-42a2-b315-fa47145d8ae5" providerId="AD" clId="Web-{36B3EBDA-F3E6-C99D-287E-F8FF2AD18DD7}" dt="2025-02-14T20:29:19.836" v="4" actId="1076"/>
        <pc:sldMkLst>
          <pc:docMk/>
          <pc:sldMk cId="0" sldId="257"/>
        </pc:sldMkLst>
        <pc:spChg chg="mod">
          <ac:chgData name="John Friesen" userId="S::john.friesen@operationworld.org::9d3a757e-09a8-42a2-b315-fa47145d8ae5" providerId="AD" clId="Web-{36B3EBDA-F3E6-C99D-287E-F8FF2AD18DD7}" dt="2025-02-14T20:29:03.398" v="0" actId="14100"/>
          <ac:spMkLst>
            <pc:docMk/>
            <pc:sldMk cId="0" sldId="257"/>
            <ac:spMk id="5" creationId="{00000000-0000-0000-0000-000000000000}"/>
          </ac:spMkLst>
        </pc:spChg>
        <pc:grpChg chg="mod">
          <ac:chgData name="John Friesen" userId="S::john.friesen@operationworld.org::9d3a757e-09a8-42a2-b315-fa47145d8ae5" providerId="AD" clId="Web-{36B3EBDA-F3E6-C99D-287E-F8FF2AD18DD7}" dt="2025-02-14T20:29:19.836" v="4" actId="1076"/>
          <ac:grpSpMkLst>
            <pc:docMk/>
            <pc:sldMk cId="0" sldId="257"/>
            <ac:grpSpMk id="4" creationId="{00000000-0000-0000-0000-000000000000}"/>
          </ac:grpSpMkLst>
        </pc:grpChg>
        <pc:picChg chg="mod">
          <ac:chgData name="John Friesen" userId="S::john.friesen@operationworld.org::9d3a757e-09a8-42a2-b315-fa47145d8ae5" providerId="AD" clId="Web-{36B3EBDA-F3E6-C99D-287E-F8FF2AD18DD7}" dt="2025-02-14T20:29:19.836" v="3" actId="1076"/>
          <ac:picMkLst>
            <pc:docMk/>
            <pc:sldMk cId="0" sldId="257"/>
            <ac:picMk id="2" creationId="{00000000-0000-0000-0000-000000000000}"/>
          </ac:picMkLst>
        </pc:picChg>
      </pc:sldChg>
      <pc:sldChg chg="modSp">
        <pc:chgData name="John Friesen" userId="S::john.friesen@operationworld.org::9d3a757e-09a8-42a2-b315-fa47145d8ae5" providerId="AD" clId="Web-{36B3EBDA-F3E6-C99D-287E-F8FF2AD18DD7}" dt="2025-02-14T20:30:46.306" v="20"/>
        <pc:sldMkLst>
          <pc:docMk/>
          <pc:sldMk cId="0" sldId="258"/>
        </pc:sldMkLst>
        <pc:graphicFrameChg chg="mod modGraphic">
          <ac:chgData name="John Friesen" userId="S::john.friesen@operationworld.org::9d3a757e-09a8-42a2-b315-fa47145d8ae5" providerId="AD" clId="Web-{36B3EBDA-F3E6-C99D-287E-F8FF2AD18DD7}" dt="2025-02-14T20:30:46.306" v="20"/>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36B3EBDA-F3E6-C99D-287E-F8FF2AD18DD7}" dt="2025-02-14T20:31:59.042" v="22" actId="14100"/>
        <pc:sldMkLst>
          <pc:docMk/>
          <pc:sldMk cId="0" sldId="260"/>
        </pc:sldMkLst>
        <pc:spChg chg="mod">
          <ac:chgData name="John Friesen" userId="S::john.friesen@operationworld.org::9d3a757e-09a8-42a2-b315-fa47145d8ae5" providerId="AD" clId="Web-{36B3EBDA-F3E6-C99D-287E-F8FF2AD18DD7}" dt="2025-02-14T20:31:59.042" v="22" actId="14100"/>
          <ac:spMkLst>
            <pc:docMk/>
            <pc:sldMk cId="0" sldId="260"/>
            <ac:spMk id="3" creationId="{00000000-0000-0000-0000-000000000000}"/>
          </ac:spMkLst>
        </pc:spChg>
      </pc:sldChg>
    </pc:docChg>
  </pc:docChgLst>
  <pc:docChgLst>
    <pc:chgData name="John Friesen" userId="S::john.friesen@operationworld.org::9d3a757e-09a8-42a2-b315-fa47145d8ae5" providerId="AD" clId="Web-{8432D0B4-A077-32F7-0585-AEF861EF9184}"/>
    <pc:docChg chg="modSld">
      <pc:chgData name="John Friesen" userId="S::john.friesen@operationworld.org::9d3a757e-09a8-42a2-b315-fa47145d8ae5" providerId="AD" clId="Web-{8432D0B4-A077-32F7-0585-AEF861EF9184}" dt="2025-01-05T01:29:20.271" v="3"/>
      <pc:docMkLst>
        <pc:docMk/>
      </pc:docMkLst>
      <pc:sldChg chg="modSp">
        <pc:chgData name="John Friesen" userId="S::john.friesen@operationworld.org::9d3a757e-09a8-42a2-b315-fa47145d8ae5" providerId="AD" clId="Web-{8432D0B4-A077-32F7-0585-AEF861EF9184}" dt="2025-01-05T01:29:20.271" v="3"/>
        <pc:sldMkLst>
          <pc:docMk/>
          <pc:sldMk cId="0" sldId="258"/>
        </pc:sldMkLst>
        <pc:graphicFrameChg chg="modGraphic">
          <ac:chgData name="John Friesen" userId="S::john.friesen@operationworld.org::9d3a757e-09a8-42a2-b315-fa47145d8ae5" providerId="AD" clId="Web-{8432D0B4-A077-32F7-0585-AEF861EF9184}" dt="2025-01-05T01:29:20.271"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370155" y="1464325"/>
            <a:ext cx="5715000" cy="3810000"/>
          </a:xfrm>
          <a:prstGeom prst="rect">
            <a:avLst/>
          </a:prstGeom>
          <a:noFill/>
        </p:spPr>
      </p:pic>
      <p:grpSp>
        <p:nvGrpSpPr>
          <p:cNvPr id="4" name="Group 3"/>
          <p:cNvGrpSpPr/>
          <p:nvPr/>
        </p:nvGrpSpPr>
        <p:grpSpPr>
          <a:xfrm>
            <a:off x="7275655" y="2655576"/>
            <a:ext cx="3441465" cy="1446550"/>
            <a:chOff x="6191250" y="2705725"/>
            <a:chExt cx="3441465" cy="1446550"/>
          </a:xfrm>
        </p:grpSpPr>
        <p:sp>
          <p:nvSpPr>
            <p:cNvPr id="5" name="TextBox 4"/>
            <p:cNvSpPr txBox="1"/>
            <p:nvPr/>
          </p:nvSpPr>
          <p:spPr>
            <a:xfrm>
              <a:off x="6191250" y="2705725"/>
              <a:ext cx="344146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41225"/>
                  </a:solidFill>
                  <a:latin typeface="Trebuchet MS"/>
                </a:rPr>
                <a:t>PRAYING FOR
</a:t>
              </a:r>
              <a:r>
                <a:rPr lang="en-US" sz="6000" u="none" strike="noStrike" cap="none" spc="0" dirty="0">
                  <a:solidFill>
                    <a:srgbClr val="C41225"/>
                  </a:solidFill>
                  <a:latin typeface="Trebuchet MS"/>
                </a:rPr>
                <a:t>ANGOLA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84609169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Luanda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39,040,039</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61.6 yrs (210th/236)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148/193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1981" y="974272"/>
            <a:ext cx="10812193" cy="5480657"/>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Angola continues on the long road to recovery after the devastation of forty years of almost constant war. Innocent civilians suffered most. The </a:t>
            </a:r>
            <a:r>
              <a:rPr lang="en-US" sz="2800" u="none" strike="noStrike" cap="none" spc="0" dirty="0" err="1">
                <a:solidFill>
                  <a:srgbClr val="000000">
                    <a:alpha val="100000"/>
                  </a:srgbClr>
                </a:solidFill>
                <a:latin typeface="Trebuchet MS"/>
              </a:rPr>
              <a:t>spiralling</a:t>
            </a:r>
            <a:r>
              <a:rPr lang="en-US" sz="2800" u="none" strike="noStrike" cap="none" spc="0" dirty="0">
                <a:solidFill>
                  <a:srgbClr val="000000">
                    <a:alpha val="100000"/>
                  </a:srgbClr>
                </a:solidFill>
                <a:latin typeface="Trebuchet MS"/>
              </a:rPr>
              <a:t> cost of living in the capital city (due to oil money) </a:t>
            </a:r>
            <a:r>
              <a:rPr lang="en-US" sz="2800" dirty="0">
                <a:solidFill>
                  <a:srgbClr val="000000">
                    <a:alpha val="100000"/>
                  </a:srgbClr>
                </a:solidFill>
                <a:latin typeface="Trebuchet MS"/>
              </a:rPr>
              <a:t>starkly contrasts  with the</a:t>
            </a:r>
            <a:r>
              <a:rPr lang="en-US" sz="2800" u="none" strike="noStrike" cap="none" spc="0" dirty="0">
                <a:solidFill>
                  <a:srgbClr val="000000">
                    <a:alpha val="100000"/>
                  </a:srgbClr>
                </a:solidFill>
                <a:latin typeface="Trebuchet MS"/>
              </a:rPr>
              <a:t> deep poverty of most rural areas as the gap between the rich and poor gets wider and wider. 15 million people live in extreme poverty</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Pray that the Church will continue to be at the forefront of combatting not just poverty, but the trauma that millions suffered during the decades of violence and destruction.</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1240" y="963307"/>
            <a:ext cx="11185570"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Biblical Christianity grew, even amidst war and poverty! The first president, a Marxist, vowed to eradicate Christianity in 20 years. He failed! The number of evangelicals grew 4 times larger from 1990 to 2010, and it continues to grow today. The Church needs much prayer to overcome the wounds of past conflict. Pray for forgiveness and love in action. Only a few congregations have trained pastors. False beliefs, ignorance of the Bible, witchcraft, and animistic practices pollute many lives and churches. Islam grows with its simple message and foreign financial support. Pray for Christian unity, holy living, and biblical faith.</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3B3ABBCA-F51C-427B-B0B6-4CC1249D59CA}"/>
</file>

<file path=customXml/itemProps2.xml><?xml version="1.0" encoding="utf-8"?>
<ds:datastoreItem xmlns:ds="http://schemas.openxmlformats.org/officeDocument/2006/customXml" ds:itemID="{874C7005-9384-41E2-99B7-2058B3D53D0B}">
  <ds:schemaRefs>
    <ds:schemaRef ds:uri="http://schemas.microsoft.com/sharepoint/v3/contenttype/forms"/>
  </ds:schemaRefs>
</ds:datastoreItem>
</file>

<file path=customXml/itemProps3.xml><?xml version="1.0" encoding="utf-8"?>
<ds:datastoreItem xmlns:ds="http://schemas.openxmlformats.org/officeDocument/2006/customXml" ds:itemID="{00B3F212-FFC3-4B26-9A10-2C7685242C9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Theme80</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43</cp:revision>
  <dcterms:created xsi:type="dcterms:W3CDTF">2024-12-17T23:28:39Z</dcterms:created>
  <dcterms:modified xsi:type="dcterms:W3CDTF">2025-02-14T20:32:01Z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