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73"/>
    <a:srgbClr val="10069F"/>
    <a:srgbClr val="D5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29BB7-E9EB-A67E-7894-FE638EC5BA50}" v="1" dt="2025-02-18T00:13:39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5A5D66A0-0D6F-CFC1-545C-5854B9992780}"/>
    <pc:docChg chg="modSld">
      <pc:chgData name="John Friesen" userId="S::john.friesen@operationworld.org::9d3a757e-09a8-42a2-b315-fa47145d8ae5" providerId="AD" clId="Web-{5A5D66A0-0D6F-CFC1-545C-5854B9992780}" dt="2025-02-14T19:44:52.144" v="1" actId="1076"/>
      <pc:docMkLst>
        <pc:docMk/>
      </pc:docMkLst>
      <pc:sldChg chg="modSp">
        <pc:chgData name="John Friesen" userId="S::john.friesen@operationworld.org::9d3a757e-09a8-42a2-b315-fa47145d8ae5" providerId="AD" clId="Web-{5A5D66A0-0D6F-CFC1-545C-5854B9992780}" dt="2025-02-14T19:44:52.144" v="1" actId="1076"/>
        <pc:sldMkLst>
          <pc:docMk/>
          <pc:sldMk cId="0" sldId="257"/>
        </pc:sldMkLst>
        <pc:grpChg chg="mod">
          <ac:chgData name="John Friesen" userId="S::john.friesen@operationworld.org::9d3a757e-09a8-42a2-b315-fa47145d8ae5" providerId="AD" clId="Web-{5A5D66A0-0D6F-CFC1-545C-5854B9992780}" dt="2025-02-14T19:44:52.144" v="1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5A5D66A0-0D6F-CFC1-545C-5854B9992780}" dt="2025-02-14T19:44:52.128" v="0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ason Mandryk" userId="69f238d9-e84d-44e5-aa58-b9aaca2cc301" providerId="ADAL" clId="{7745E0A2-E069-4CB7-B4C9-D0993B867B50}"/>
    <pc:docChg chg="modSld">
      <pc:chgData name="Jason Mandryk" userId="69f238d9-e84d-44e5-aa58-b9aaca2cc301" providerId="ADAL" clId="{7745E0A2-E069-4CB7-B4C9-D0993B867B50}" dt="2025-01-03T00:20:16.673" v="89" actId="114"/>
      <pc:docMkLst>
        <pc:docMk/>
      </pc:docMkLst>
      <pc:sldChg chg="modSp mod">
        <pc:chgData name="Jason Mandryk" userId="69f238d9-e84d-44e5-aa58-b9aaca2cc301" providerId="ADAL" clId="{7745E0A2-E069-4CB7-B4C9-D0993B867B50}" dt="2025-01-03T00:12:38.904" v="2" actId="207"/>
        <pc:sldMkLst>
          <pc:docMk/>
          <pc:sldMk cId="0" sldId="257"/>
        </pc:sldMkLst>
        <pc:spChg chg="mod">
          <ac:chgData name="Jason Mandryk" userId="69f238d9-e84d-44e5-aa58-b9aaca2cc301" providerId="ADAL" clId="{7745E0A2-E069-4CB7-B4C9-D0993B867B50}" dt="2025-01-03T00:12:38.904" v="2" actId="207"/>
          <ac:spMkLst>
            <pc:docMk/>
            <pc:sldMk cId="0" sldId="257"/>
            <ac:spMk id="5" creationId="{00000000-0000-0000-0000-000000000000}"/>
          </ac:spMkLst>
        </pc:spChg>
      </pc:sldChg>
      <pc:sldChg chg="addSp modSp mod">
        <pc:chgData name="Jason Mandryk" userId="69f238d9-e84d-44e5-aa58-b9aaca2cc301" providerId="ADAL" clId="{7745E0A2-E069-4CB7-B4C9-D0993B867B50}" dt="2025-01-03T00:20:16.673" v="89" actId="114"/>
        <pc:sldMkLst>
          <pc:docMk/>
          <pc:sldMk cId="0" sldId="259"/>
        </pc:sldMkLst>
        <pc:spChg chg="add mod">
          <ac:chgData name="Jason Mandryk" userId="69f238d9-e84d-44e5-aa58-b9aaca2cc301" providerId="ADAL" clId="{7745E0A2-E069-4CB7-B4C9-D0993B867B50}" dt="2025-01-03T00:20:16.673" v="89" actId="114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DCF6DC2F-FF0B-FBB4-6A1D-BEEB8EE5F1CA}"/>
    <pc:docChg chg="modSld">
      <pc:chgData name="John Friesen" userId="S::john.friesen@operationworld.org::9d3a757e-09a8-42a2-b315-fa47145d8ae5" providerId="AD" clId="Web-{DCF6DC2F-FF0B-FBB4-6A1D-BEEB8EE5F1CA}" dt="2025-01-05T01:26:56.253" v="2"/>
      <pc:docMkLst>
        <pc:docMk/>
      </pc:docMkLst>
      <pc:sldChg chg="modSp">
        <pc:chgData name="John Friesen" userId="S::john.friesen@operationworld.org::9d3a757e-09a8-42a2-b315-fa47145d8ae5" providerId="AD" clId="Web-{DCF6DC2F-FF0B-FBB4-6A1D-BEEB8EE5F1CA}" dt="2025-01-05T01:26:56.253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DCF6DC2F-FF0B-FBB4-6A1D-BEEB8EE5F1CA}" dt="2025-01-05T01:26:56.253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621680A1-65A2-1DA4-1E15-8796EAE20F65}"/>
    <pc:docChg chg="modSld">
      <pc:chgData name="John Friesen" userId="S::john.friesen@operationworld.org::9d3a757e-09a8-42a2-b315-fa47145d8ae5" providerId="AD" clId="Web-{621680A1-65A2-1DA4-1E15-8796EAE20F65}" dt="2025-02-03T17:43:06.048" v="0" actId="1076"/>
      <pc:docMkLst>
        <pc:docMk/>
      </pc:docMkLst>
      <pc:sldChg chg="modSp">
        <pc:chgData name="John Friesen" userId="S::john.friesen@operationworld.org::9d3a757e-09a8-42a2-b315-fa47145d8ae5" providerId="AD" clId="Web-{621680A1-65A2-1DA4-1E15-8796EAE20F65}" dt="2025-02-03T17:43:06.048" v="0" actId="1076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621680A1-65A2-1DA4-1E15-8796EAE20F65}" dt="2025-02-03T17:43:06.048" v="0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3674537B-C9E7-A6F8-C932-F652AC4A44C9}"/>
    <pc:docChg chg="modSld">
      <pc:chgData name="Cathy Friesen" userId="S::cathy.friesen@operationworld.org::4b911d97-c06d-45ce-a5f8-d43e0fc64acb" providerId="AD" clId="Web-{3674537B-C9E7-A6F8-C932-F652AC4A44C9}" dt="2025-02-14T04:19:41.326" v="2" actId="1076"/>
      <pc:docMkLst>
        <pc:docMk/>
      </pc:docMkLst>
      <pc:sldChg chg="modSp">
        <pc:chgData name="Cathy Friesen" userId="S::cathy.friesen@operationworld.org::4b911d97-c06d-45ce-a5f8-d43e0fc64acb" providerId="AD" clId="Web-{3674537B-C9E7-A6F8-C932-F652AC4A44C9}" dt="2025-02-14T04:19:41.326" v="2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3674537B-C9E7-A6F8-C932-F652AC4A44C9}" dt="2025-02-14T04:19:36.623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3674537B-C9E7-A6F8-C932-F652AC4A44C9}" dt="2025-02-14T04:19:41.326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3674537B-C9E7-A6F8-C932-F652AC4A44C9}" dt="2025-02-14T04:19:41.310" v="1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ason Mandryk" userId="S::jason.mandryk@operationworld.org::69f238d9-e84d-44e5-aa58-b9aaca2cc301" providerId="AD" clId="Web-{C7C29BB7-E9EB-A67E-7894-FE638EC5BA50}"/>
    <pc:docChg chg="modSld">
      <pc:chgData name="Jason Mandryk" userId="S::jason.mandryk@operationworld.org::69f238d9-e84d-44e5-aa58-b9aaca2cc301" providerId="AD" clId="Web-{C7C29BB7-E9EB-A67E-7894-FE638EC5BA50}" dt="2025-02-18T00:13:39.339" v="0" actId="1076"/>
      <pc:docMkLst>
        <pc:docMk/>
      </pc:docMkLst>
      <pc:sldChg chg="modSp">
        <pc:chgData name="Jason Mandryk" userId="S::jason.mandryk@operationworld.org::69f238d9-e84d-44e5-aa58-b9aaca2cc301" providerId="AD" clId="Web-{C7C29BB7-E9EB-A67E-7894-FE638EC5BA50}" dt="2025-02-18T00:13:39.339" v="0" actId="1076"/>
        <pc:sldMkLst>
          <pc:docMk/>
          <pc:sldMk cId="0" sldId="257"/>
        </pc:sldMkLst>
        <pc:picChg chg="mod">
          <ac:chgData name="Jason Mandryk" userId="S::jason.mandryk@operationworld.org::69f238d9-e84d-44e5-aa58-b9aaca2cc301" providerId="AD" clId="Web-{C7C29BB7-E9EB-A67E-7894-FE638EC5BA50}" dt="2025-02-18T00:13:39.339" v="0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ohn Friesen" userId="S::john.friesen@operationworld.org::9d3a757e-09a8-42a2-b315-fa47145d8ae5" providerId="AD" clId="Web-{E4B410F9-5E18-BECC-D52F-4C287DEDC4E9}"/>
    <pc:docChg chg="modSld">
      <pc:chgData name="John Friesen" userId="S::john.friesen@operationworld.org::9d3a757e-09a8-42a2-b315-fa47145d8ae5" providerId="AD" clId="Web-{E4B410F9-5E18-BECC-D52F-4C287DEDC4E9}" dt="2025-02-14T19:42:43.288" v="10" actId="1076"/>
      <pc:docMkLst>
        <pc:docMk/>
      </pc:docMkLst>
      <pc:sldChg chg="modSp">
        <pc:chgData name="John Friesen" userId="S::john.friesen@operationworld.org::9d3a757e-09a8-42a2-b315-fa47145d8ae5" providerId="AD" clId="Web-{E4B410F9-5E18-BECC-D52F-4C287DEDC4E9}" dt="2025-02-14T19:42:43.288" v="10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E4B410F9-5E18-BECC-D52F-4C287DEDC4E9}" dt="2025-02-14T19:42:27.662" v="8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E4B410F9-5E18-BECC-D52F-4C287DEDC4E9}" dt="2025-02-14T19:42:43.288" v="10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E4B410F9-5E18-BECC-D52F-4C287DEDC4E9}" dt="2025-02-14T19:42:43.273" v="9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E4B410F9-5E18-BECC-D52F-4C287DEDC4E9}" dt="2025-02-14T19:41:55.738" v="7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E4B410F9-5E18-BECC-D52F-4C287DEDC4E9}" dt="2025-02-14T19:41:55.738" v="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429250"/>
          <a:chOff x="285750" y="285750"/>
          <a:chExt cx="6191250" cy="54292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24" y="1417984"/>
            <a:ext cx="5715000" cy="4000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276049" y="2694959"/>
            <a:ext cx="3648615" cy="1446550"/>
            <a:chOff x="6191250" y="2705725"/>
            <a:chExt cx="3648615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648615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10069F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10069F"/>
                  </a:solidFill>
                  <a:latin typeface="Trebuchet MS"/>
                </a:rPr>
                <a:t>ANDORRA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6065520"/>
            <a:chOff x="285750" y="285750"/>
            <a:chExt cx="6010275" cy="60655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672825414"/>
                </p:ext>
              </p:extLst>
            </p:nvPr>
          </p:nvGraphicFramePr>
          <p:xfrm>
            <a:off x="381000" y="857250"/>
            <a:ext cx="5819776" cy="54940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Andorra la Vella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82,905</a:t>
                        </a:r>
                        <a:endParaRPr lang="en-US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87.7 %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Catalan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80.4 yrs (41st/236)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90.8 %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Christian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Materialism holds Andorra in a tight grip. Formerly a smugglers' refuge, Andorra now attracts well-heeled tourists, financiers and those taking advantage of duty-free goods. Pray that empty materialism would be seen as the ultimately unfulfilling falsehood that it is. Pray for the witness of the handful of churches in this land.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1050" y="60214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2A5BA254-FB68-4488-86C1-14A1B66D5232}"/>
</file>

<file path=customXml/itemProps2.xml><?xml version="1.0" encoding="utf-8"?>
<ds:datastoreItem xmlns:ds="http://schemas.openxmlformats.org/officeDocument/2006/customXml" ds:itemID="{C5FCBC46-97A8-4BE7-987B-58799A8690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1DC174-335F-43F7-98E5-13E74887BA9C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Custom</PresentationFormat>
  <Paragraphs>37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Theme53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Jason Mandryk</cp:lastModifiedBy>
  <cp:revision>18</cp:revision>
  <dcterms:created xsi:type="dcterms:W3CDTF">2024-12-17T23:28:39Z</dcterms:created>
  <dcterms:modified xsi:type="dcterms:W3CDTF">2025-02-18T00:13:39Z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