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87642-919B-8674-61A7-FC1D84E3D43D}" v="2" dt="2025-02-18T00:12:49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6E65FAF9-E97A-DA23-765D-7D55418AE13E}"/>
    <pc:docChg chg="modSld">
      <pc:chgData name="John Friesen" userId="S::john.friesen@operationworld.org::9d3a757e-09a8-42a2-b315-fa47145d8ae5" providerId="AD" clId="Web-{6E65FAF9-E97A-DA23-765D-7D55418AE13E}" dt="2025-01-05T01:13:19.661" v="2"/>
      <pc:docMkLst>
        <pc:docMk/>
      </pc:docMkLst>
      <pc:sldChg chg="modSp">
        <pc:chgData name="John Friesen" userId="S::john.friesen@operationworld.org::9d3a757e-09a8-42a2-b315-fa47145d8ae5" providerId="AD" clId="Web-{6E65FAF9-E97A-DA23-765D-7D55418AE13E}" dt="2025-01-05T01:13:19.661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6E65FAF9-E97A-DA23-765D-7D55418AE13E}" dt="2025-01-05T01:13:19.661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9ED87B41-0FD0-D20B-6A6F-B31844CD2D28}"/>
    <pc:docChg chg="modSld">
      <pc:chgData name="Cathy Friesen" userId="S::cathy.friesen@operationworld.org::4b911d97-c06d-45ce-a5f8-d43e0fc64acb" providerId="AD" clId="Web-{9ED87B41-0FD0-D20B-6A6F-B31844CD2D28}" dt="2025-02-14T04:18:36.545" v="23" actId="20577"/>
      <pc:docMkLst>
        <pc:docMk/>
      </pc:docMkLst>
      <pc:sldChg chg="modSp">
        <pc:chgData name="Cathy Friesen" userId="S::cathy.friesen@operationworld.org::4b911d97-c06d-45ce-a5f8-d43e0fc64acb" providerId="AD" clId="Web-{9ED87B41-0FD0-D20B-6A6F-B31844CD2D28}" dt="2025-02-14T04:17:34.277" v="14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9ED87B41-0FD0-D20B-6A6F-B31844CD2D28}" dt="2025-02-14T04:16:35.290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9ED87B41-0FD0-D20B-6A6F-B31844CD2D28}" dt="2025-02-14T04:17:34.277" v="14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9ED87B41-0FD0-D20B-6A6F-B31844CD2D28}" dt="2025-02-14T04:17:34.262" v="13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Cathy Friesen" userId="S::cathy.friesen@operationworld.org::4b911d97-c06d-45ce-a5f8-d43e0fc64acb" providerId="AD" clId="Web-{9ED87B41-0FD0-D20B-6A6F-B31844CD2D28}" dt="2025-02-14T04:18:36.545" v="23" actId="20577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9ED87B41-0FD0-D20B-6A6F-B31844CD2D28}" dt="2025-02-14T04:18:36.545" v="23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07AC5E44-AF4D-09A7-BBE3-178E41F674A0}"/>
    <pc:docChg chg="modSld">
      <pc:chgData name="John Friesen" userId="S::john.friesen@operationworld.org::9d3a757e-09a8-42a2-b315-fa47145d8ae5" providerId="AD" clId="Web-{07AC5E44-AF4D-09A7-BBE3-178E41F674A0}" dt="2025-02-14T20:26:31.107" v="13"/>
      <pc:docMkLst>
        <pc:docMk/>
      </pc:docMkLst>
      <pc:sldChg chg="modSp">
        <pc:chgData name="John Friesen" userId="S::john.friesen@operationworld.org::9d3a757e-09a8-42a2-b315-fa47145d8ae5" providerId="AD" clId="Web-{07AC5E44-AF4D-09A7-BBE3-178E41F674A0}" dt="2025-02-14T20:25:19.214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07AC5E44-AF4D-09A7-BBE3-178E41F674A0}" dt="2025-02-14T20:25:13.057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07AC5E44-AF4D-09A7-BBE3-178E41F674A0}" dt="2025-02-14T20:25:19.214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07AC5E44-AF4D-09A7-BBE3-178E41F674A0}" dt="2025-02-14T20:25:19.214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07AC5E44-AF4D-09A7-BBE3-178E41F674A0}" dt="2025-02-14T20:26:31.107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07AC5E44-AF4D-09A7-BBE3-178E41F674A0}" dt="2025-02-14T20:26:31.107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49DD89F9-5A9A-F0DD-6D87-89492B6FE0B0}"/>
    <pc:docChg chg="modSld">
      <pc:chgData name="John Friesen" userId="S::john.friesen@operationworld.org::9d3a757e-09a8-42a2-b315-fa47145d8ae5" providerId="AD" clId="Web-{49DD89F9-5A9A-F0DD-6D87-89492B6FE0B0}" dt="2025-01-04T01:58:23.685" v="1" actId="20577"/>
      <pc:docMkLst>
        <pc:docMk/>
      </pc:docMkLst>
      <pc:sldChg chg="modSp">
        <pc:chgData name="John Friesen" userId="S::john.friesen@operationworld.org::9d3a757e-09a8-42a2-b315-fa47145d8ae5" providerId="AD" clId="Web-{49DD89F9-5A9A-F0DD-6D87-89492B6FE0B0}" dt="2025-01-04T01:58:23.685" v="1" actId="20577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49DD89F9-5A9A-F0DD-6D87-89492B6FE0B0}" dt="2025-01-04T01:58:23.685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clId="Web-{CF887642-919B-8674-61A7-FC1D84E3D43D}"/>
    <pc:docChg chg="modSld">
      <pc:chgData name="" userId="" providerId="" clId="Web-{CF887642-919B-8674-61A7-FC1D84E3D43D}" dt="2025-02-18T00:12:49.487" v="1" actId="1076"/>
      <pc:docMkLst>
        <pc:docMk/>
      </pc:docMkLst>
      <pc:sldChg chg="modSp">
        <pc:chgData name="" userId="" providerId="" clId="Web-{CF887642-919B-8674-61A7-FC1D84E3D43D}" dt="2025-02-18T00:12:49.487" v="1" actId="1076"/>
        <pc:sldMkLst>
          <pc:docMk/>
          <pc:sldMk cId="0" sldId="257"/>
        </pc:sldMkLst>
        <pc:picChg chg="mod">
          <ac:chgData name="" userId="" providerId="" clId="Web-{CF887642-919B-8674-61A7-FC1D84E3D43D}" dt="2025-02-18T00:12:49.487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B31E5EAF-10B7-7F8F-BB09-0BF3B4453BFC}"/>
    <pc:docChg chg="modSld">
      <pc:chgData name="John Friesen" userId="S::john.friesen@operationworld.org::9d3a757e-09a8-42a2-b315-fa47145d8ae5" providerId="AD" clId="Web-{B31E5EAF-10B7-7F8F-BB09-0BF3B4453BFC}" dt="2025-02-03T17:39:14.346" v="1" actId="1076"/>
      <pc:docMkLst>
        <pc:docMk/>
      </pc:docMkLst>
      <pc:sldChg chg="addSp modSp">
        <pc:chgData name="John Friesen" userId="S::john.friesen@operationworld.org::9d3a757e-09a8-42a2-b315-fa47145d8ae5" providerId="AD" clId="Web-{B31E5EAF-10B7-7F8F-BB09-0BF3B4453BFC}" dt="2025-02-03T17:39:14.346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B31E5EAF-10B7-7F8F-BB09-0BF3B4453BFC}" dt="2025-02-03T17:39:14.346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8" y="1997305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73083" y="2231522"/>
            <a:ext cx="3898948" cy="2369880"/>
            <a:chOff x="6191250" y="2244060"/>
            <a:chExt cx="3898948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3898948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968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968"/>
                  </a:solidFill>
                  <a:latin typeface="Trebuchet MS"/>
                </a:rPr>
                <a:t>AMERICAN SAMOA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34000"/>
            <a:chOff x="285750" y="285750"/>
            <a:chExt cx="6010275" cy="533400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326601757"/>
                </p:ext>
              </p:extLst>
            </p:nvPr>
          </p:nvGraphicFramePr>
          <p:xfrm>
            <a:off x="381000" y="857250"/>
            <a:ext cx="5819776" cy="476250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Pago Pago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46,029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87.3 %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Samoan,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21.3 %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273318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Praise God for the evangelical ministries and churches making an impact for the Lord. Evangelical groups, especially Assemblies of God, have grown rapidly.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Also,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YWAM (Youth With A Mission)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has a base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in the islands.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587F9557-251C-4E52-ADCC-DB5BE69AB25A}"/>
</file>

<file path=customXml/itemProps2.xml><?xml version="1.0" encoding="utf-8"?>
<ds:datastoreItem xmlns:ds="http://schemas.openxmlformats.org/officeDocument/2006/customXml" ds:itemID="{EB4880B4-DA3F-4963-8145-59A68B385A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EFA7A-74B6-4557-B758-F6C2877A04B9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Theme91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31</cp:revision>
  <dcterms:created xsi:type="dcterms:W3CDTF">2024-12-17T23:28:39Z</dcterms:created>
  <dcterms:modified xsi:type="dcterms:W3CDTF">2025-02-18T00:12:55Z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