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61" r:id="rId8"/>
    <p:sldId id="259"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8C368-FAC7-B85D-601B-DE0FF4395E3A}" v="1" dt="2025-02-18T00:12:10.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044A6F1F-9EE9-4932-AB25-2872841C95A7}"/>
    <pc:docChg chg="modSld">
      <pc:chgData name="Cathy Friesen" userId="S::cathy.friesen@operationworld.org::4b911d97-c06d-45ce-a5f8-d43e0fc64acb" providerId="AD" clId="Web-{044A6F1F-9EE9-4932-AB25-2872841C95A7}" dt="2025-02-14T21:27:15.879" v="69"/>
      <pc:docMkLst>
        <pc:docMk/>
      </pc:docMkLst>
      <pc:sldChg chg="addSp delSp modSp">
        <pc:chgData name="Cathy Friesen" userId="S::cathy.friesen@operationworld.org::4b911d97-c06d-45ce-a5f8-d43e0fc64acb" providerId="AD" clId="Web-{044A6F1F-9EE9-4932-AB25-2872841C95A7}" dt="2025-02-14T21:27:15.879" v="69"/>
        <pc:sldMkLst>
          <pc:docMk/>
          <pc:sldMk cId="0" sldId="259"/>
        </pc:sldMkLst>
        <pc:spChg chg="mod">
          <ac:chgData name="Cathy Friesen" userId="S::cathy.friesen@operationworld.org::4b911d97-c06d-45ce-a5f8-d43e0fc64acb" providerId="AD" clId="Web-{044A6F1F-9EE9-4932-AB25-2872841C95A7}" dt="2025-02-14T20:41:34.730" v="28" actId="14100"/>
          <ac:spMkLst>
            <pc:docMk/>
            <pc:sldMk cId="0" sldId="259"/>
            <ac:spMk id="2" creationId="{00000000-0000-0000-0000-000000000000}"/>
          </ac:spMkLst>
        </pc:spChg>
        <pc:spChg chg="mod">
          <ac:chgData name="Cathy Friesen" userId="S::cathy.friesen@operationworld.org::4b911d97-c06d-45ce-a5f8-d43e0fc64acb" providerId="AD" clId="Web-{044A6F1F-9EE9-4932-AB25-2872841C95A7}" dt="2025-02-14T20:43:51.312" v="46" actId="20577"/>
          <ac:spMkLst>
            <pc:docMk/>
            <pc:sldMk cId="0" sldId="259"/>
            <ac:spMk id="3" creationId="{00000000-0000-0000-0000-000000000000}"/>
          </ac:spMkLst>
        </pc:spChg>
        <pc:spChg chg="add del mod">
          <ac:chgData name="Cathy Friesen" userId="S::cathy.friesen@operationworld.org::4b911d97-c06d-45ce-a5f8-d43e0fc64acb" providerId="AD" clId="Web-{044A6F1F-9EE9-4932-AB25-2872841C95A7}" dt="2025-02-14T21:27:15.879" v="69"/>
          <ac:spMkLst>
            <pc:docMk/>
            <pc:sldMk cId="0" sldId="259"/>
            <ac:spMk id="4" creationId="{9CB5B617-AD4D-2FA8-F43F-A3B190891277}"/>
          </ac:spMkLst>
        </pc:spChg>
      </pc:sldChg>
      <pc:sldChg chg="addSp modSp">
        <pc:chgData name="Cathy Friesen" userId="S::cathy.friesen@operationworld.org::4b911d97-c06d-45ce-a5f8-d43e0fc64acb" providerId="AD" clId="Web-{044A6F1F-9EE9-4932-AB25-2872841C95A7}" dt="2025-02-14T21:26:45.362" v="68"/>
        <pc:sldMkLst>
          <pc:docMk/>
          <pc:sldMk cId="3020648883" sldId="261"/>
        </pc:sldMkLst>
        <pc:spChg chg="mod">
          <ac:chgData name="Cathy Friesen" userId="S::cathy.friesen@operationworld.org::4b911d97-c06d-45ce-a5f8-d43e0fc64acb" providerId="AD" clId="Web-{044A6F1F-9EE9-4932-AB25-2872841C95A7}" dt="2025-02-14T21:26:44.956" v="67" actId="20577"/>
          <ac:spMkLst>
            <pc:docMk/>
            <pc:sldMk cId="3020648883" sldId="261"/>
            <ac:spMk id="3" creationId="{00000000-0000-0000-0000-000000000000}"/>
          </ac:spMkLst>
        </pc:spChg>
        <pc:spChg chg="add">
          <ac:chgData name="Cathy Friesen" userId="S::cathy.friesen@operationworld.org::4b911d97-c06d-45ce-a5f8-d43e0fc64acb" providerId="AD" clId="Web-{044A6F1F-9EE9-4932-AB25-2872841C95A7}" dt="2025-02-14T21:26:45.362" v="68"/>
          <ac:spMkLst>
            <pc:docMk/>
            <pc:sldMk cId="3020648883" sldId="261"/>
            <ac:spMk id="4" creationId="{9CB5B617-AD4D-2FA8-F43F-A3B190891277}"/>
          </ac:spMkLst>
        </pc:spChg>
      </pc:sldChg>
    </pc:docChg>
  </pc:docChgLst>
  <pc:docChgLst>
    <pc:chgData name="John Friesen" userId="S::john.friesen@operationworld.org::9d3a757e-09a8-42a2-b315-fa47145d8ae5" providerId="AD" clId="Web-{C5AA74AC-6AD4-6DEC-5CEF-035EC1A217FC}"/>
    <pc:docChg chg="modSld">
      <pc:chgData name="John Friesen" userId="S::john.friesen@operationworld.org::9d3a757e-09a8-42a2-b315-fa47145d8ae5" providerId="AD" clId="Web-{C5AA74AC-6AD4-6DEC-5CEF-035EC1A217FC}" dt="2025-02-13T20:19:13.298" v="14" actId="1076"/>
      <pc:docMkLst>
        <pc:docMk/>
      </pc:docMkLst>
      <pc:sldChg chg="modSp">
        <pc:chgData name="John Friesen" userId="S::john.friesen@operationworld.org::9d3a757e-09a8-42a2-b315-fa47145d8ae5" providerId="AD" clId="Web-{C5AA74AC-6AD4-6DEC-5CEF-035EC1A217FC}" dt="2025-02-13T20:17:49.264" v="12" actId="1076"/>
        <pc:sldMkLst>
          <pc:docMk/>
          <pc:sldMk cId="0" sldId="257"/>
        </pc:sldMkLst>
        <pc:spChg chg="mod">
          <ac:chgData name="John Friesen" userId="S::john.friesen@operationworld.org::9d3a757e-09a8-42a2-b315-fa47145d8ae5" providerId="AD" clId="Web-{C5AA74AC-6AD4-6DEC-5CEF-035EC1A217FC}" dt="2025-02-13T20:16:53.855" v="2" actId="14100"/>
          <ac:spMkLst>
            <pc:docMk/>
            <pc:sldMk cId="0" sldId="257"/>
            <ac:spMk id="5" creationId="{00000000-0000-0000-0000-000000000000}"/>
          </ac:spMkLst>
        </pc:spChg>
        <pc:grpChg chg="mod">
          <ac:chgData name="John Friesen" userId="S::john.friesen@operationworld.org::9d3a757e-09a8-42a2-b315-fa47145d8ae5" providerId="AD" clId="Web-{C5AA74AC-6AD4-6DEC-5CEF-035EC1A217FC}" dt="2025-02-13T20:17:49.264" v="12" actId="1076"/>
          <ac:grpSpMkLst>
            <pc:docMk/>
            <pc:sldMk cId="0" sldId="257"/>
            <ac:grpSpMk id="4" creationId="{00000000-0000-0000-0000-000000000000}"/>
          </ac:grpSpMkLst>
        </pc:grpChg>
        <pc:picChg chg="mod">
          <ac:chgData name="John Friesen" userId="S::john.friesen@operationworld.org::9d3a757e-09a8-42a2-b315-fa47145d8ae5" providerId="AD" clId="Web-{C5AA74AC-6AD4-6DEC-5CEF-035EC1A217FC}" dt="2025-02-13T20:17:49.264" v="11" actId="1076"/>
          <ac:picMkLst>
            <pc:docMk/>
            <pc:sldMk cId="0" sldId="257"/>
            <ac:picMk id="2" creationId="{00000000-0000-0000-0000-000000000000}"/>
          </ac:picMkLst>
        </pc:picChg>
      </pc:sldChg>
      <pc:sldChg chg="modSp">
        <pc:chgData name="John Friesen" userId="S::john.friesen@operationworld.org::9d3a757e-09a8-42a2-b315-fa47145d8ae5" providerId="AD" clId="Web-{C5AA74AC-6AD4-6DEC-5CEF-035EC1A217FC}" dt="2025-02-13T20:19:13.298" v="14" actId="1076"/>
        <pc:sldMkLst>
          <pc:docMk/>
          <pc:sldMk cId="0" sldId="259"/>
        </pc:sldMkLst>
        <pc:spChg chg="mod">
          <ac:chgData name="John Friesen" userId="S::john.friesen@operationworld.org::9d3a757e-09a8-42a2-b315-fa47145d8ae5" providerId="AD" clId="Web-{C5AA74AC-6AD4-6DEC-5CEF-035EC1A217FC}" dt="2025-02-13T20:19:13.298" v="14" actId="1076"/>
          <ac:spMkLst>
            <pc:docMk/>
            <pc:sldMk cId="0" sldId="259"/>
            <ac:spMk id="3" creationId="{00000000-0000-0000-0000-000000000000}"/>
          </ac:spMkLst>
        </pc:spChg>
      </pc:sldChg>
    </pc:docChg>
  </pc:docChgLst>
  <pc:docChgLst>
    <pc:chgData name="John Friesen" userId="S::john.friesen@operationworld.org::9d3a757e-09a8-42a2-b315-fa47145d8ae5" providerId="AD" clId="Web-{BF27EEC3-D29E-36EE-C373-F93695B6D404}"/>
    <pc:docChg chg="modSld">
      <pc:chgData name="John Friesen" userId="S::john.friesen@operationworld.org::9d3a757e-09a8-42a2-b315-fa47145d8ae5" providerId="AD" clId="Web-{BF27EEC3-D29E-36EE-C373-F93695B6D404}" dt="2025-02-14T20:23:49.982" v="46"/>
      <pc:docMkLst>
        <pc:docMk/>
      </pc:docMkLst>
      <pc:sldChg chg="modSp">
        <pc:chgData name="John Friesen" userId="S::john.friesen@operationworld.org::9d3a757e-09a8-42a2-b315-fa47145d8ae5" providerId="AD" clId="Web-{BF27EEC3-D29E-36EE-C373-F93695B6D404}" dt="2025-02-14T20:23:49.982" v="46"/>
        <pc:sldMkLst>
          <pc:docMk/>
          <pc:sldMk cId="0" sldId="258"/>
        </pc:sldMkLst>
        <pc:graphicFrameChg chg="mod modGraphic">
          <ac:chgData name="John Friesen" userId="S::john.friesen@operationworld.org::9d3a757e-09a8-42a2-b315-fa47145d8ae5" providerId="AD" clId="Web-{BF27EEC3-D29E-36EE-C373-F93695B6D404}" dt="2025-02-14T20:23:49.982" v="46"/>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CAD83FAE-BEF0-04E3-7B64-E582A38D0FE0}"/>
    <pc:docChg chg="modSld">
      <pc:chgData name="Jason Mandryk" userId="S::jason.mandryk@operationworld.org::69f238d9-e84d-44e5-aa58-b9aaca2cc301" providerId="AD" clId="Web-{CAD83FAE-BEF0-04E3-7B64-E582A38D0FE0}" dt="2025-02-04T01:26:18.024" v="1" actId="1076"/>
      <pc:docMkLst>
        <pc:docMk/>
      </pc:docMkLst>
      <pc:sldChg chg="modSp">
        <pc:chgData name="Jason Mandryk" userId="S::jason.mandryk@operationworld.org::69f238d9-e84d-44e5-aa58-b9aaca2cc301" providerId="AD" clId="Web-{CAD83FAE-BEF0-04E3-7B64-E582A38D0FE0}" dt="2025-02-04T01:26:18.024" v="1" actId="1076"/>
        <pc:sldMkLst>
          <pc:docMk/>
          <pc:sldMk cId="0" sldId="260"/>
        </pc:sldMkLst>
        <pc:spChg chg="mod">
          <ac:chgData name="Jason Mandryk" userId="S::jason.mandryk@operationworld.org::69f238d9-e84d-44e5-aa58-b9aaca2cc301" providerId="AD" clId="Web-{CAD83FAE-BEF0-04E3-7B64-E582A38D0FE0}" dt="2025-02-04T01:26:18.024" v="1" actId="1076"/>
          <ac:spMkLst>
            <pc:docMk/>
            <pc:sldMk cId="0" sldId="260"/>
            <ac:spMk id="3" creationId="{00000000-0000-0000-0000-000000000000}"/>
          </ac:spMkLst>
        </pc:spChg>
      </pc:sldChg>
    </pc:docChg>
  </pc:docChgLst>
  <pc:docChgLst>
    <pc:chgData name="John Friesen" userId="S::john.friesen@operationworld.org::9d3a757e-09a8-42a2-b315-fa47145d8ae5" providerId="AD" clId="Web-{5FB93E8E-6D17-798E-460C-48FDD17BB416}"/>
    <pc:docChg chg="modSld">
      <pc:chgData name="John Friesen" userId="S::john.friesen@operationworld.org::9d3a757e-09a8-42a2-b315-fa47145d8ae5" providerId="AD" clId="Web-{5FB93E8E-6D17-798E-460C-48FDD17BB416}" dt="2025-01-05T01:11:07.743" v="10"/>
      <pc:docMkLst>
        <pc:docMk/>
      </pc:docMkLst>
      <pc:sldChg chg="modSp">
        <pc:chgData name="John Friesen" userId="S::john.friesen@operationworld.org::9d3a757e-09a8-42a2-b315-fa47145d8ae5" providerId="AD" clId="Web-{5FB93E8E-6D17-798E-460C-48FDD17BB416}" dt="2025-01-05T01:11:07.743" v="10"/>
        <pc:sldMkLst>
          <pc:docMk/>
          <pc:sldMk cId="0" sldId="258"/>
        </pc:sldMkLst>
        <pc:graphicFrameChg chg="mod modGraphic">
          <ac:chgData name="John Friesen" userId="S::john.friesen@operationworld.org::9d3a757e-09a8-42a2-b315-fa47145d8ae5" providerId="AD" clId="Web-{5FB93E8E-6D17-798E-460C-48FDD17BB416}" dt="2025-01-05T01:11:07.743" v="10"/>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CD558056-20E4-F5D4-949D-C01ACAEFF905}"/>
    <pc:docChg chg="modSld">
      <pc:chgData name="John Friesen" userId="S::john.friesen@operationworld.org::9d3a757e-09a8-42a2-b315-fa47145d8ae5" providerId="AD" clId="Web-{CD558056-20E4-F5D4-949D-C01ACAEFF905}" dt="2025-02-14T23:09:41.614" v="0" actId="1076"/>
      <pc:docMkLst>
        <pc:docMk/>
      </pc:docMkLst>
      <pc:sldChg chg="modSp">
        <pc:chgData name="John Friesen" userId="S::john.friesen@operationworld.org::9d3a757e-09a8-42a2-b315-fa47145d8ae5" providerId="AD" clId="Web-{CD558056-20E4-F5D4-949D-C01ACAEFF905}" dt="2025-02-14T23:09:41.614" v="0" actId="1076"/>
        <pc:sldMkLst>
          <pc:docMk/>
          <pc:sldMk cId="3020648883" sldId="261"/>
        </pc:sldMkLst>
        <pc:spChg chg="mod">
          <ac:chgData name="John Friesen" userId="S::john.friesen@operationworld.org::9d3a757e-09a8-42a2-b315-fa47145d8ae5" providerId="AD" clId="Web-{CD558056-20E4-F5D4-949D-C01ACAEFF905}" dt="2025-02-14T23:09:41.614" v="0" actId="1076"/>
          <ac:spMkLst>
            <pc:docMk/>
            <pc:sldMk cId="3020648883" sldId="261"/>
            <ac:spMk id="4" creationId="{9CB5B617-AD4D-2FA8-F43F-A3B190891277}"/>
          </ac:spMkLst>
        </pc:spChg>
      </pc:sldChg>
    </pc:docChg>
  </pc:docChgLst>
  <pc:docChgLst>
    <pc:chgData name="John Friesen" userId="S::john.friesen@operationworld.org::9d3a757e-09a8-42a2-b315-fa47145d8ae5" providerId="AD" clId="Web-{A6DE0046-DA4E-60B8-D0F0-1D60602EB1D9}"/>
    <pc:docChg chg="modSld">
      <pc:chgData name="John Friesen" userId="S::john.friesen@operationworld.org::9d3a757e-09a8-42a2-b315-fa47145d8ae5" providerId="AD" clId="Web-{A6DE0046-DA4E-60B8-D0F0-1D60602EB1D9}" dt="2025-02-13T19:10:50.994" v="12" actId="20577"/>
      <pc:docMkLst>
        <pc:docMk/>
      </pc:docMkLst>
      <pc:sldChg chg="addSp delSp modSp">
        <pc:chgData name="John Friesen" userId="S::john.friesen@operationworld.org::9d3a757e-09a8-42a2-b315-fa47145d8ae5" providerId="AD" clId="Web-{A6DE0046-DA4E-60B8-D0F0-1D60602EB1D9}" dt="2025-02-13T19:10:50.994" v="12" actId="20577"/>
        <pc:sldMkLst>
          <pc:docMk/>
          <pc:sldMk cId="0" sldId="259"/>
        </pc:sldMkLst>
        <pc:spChg chg="mod">
          <ac:chgData name="John Friesen" userId="S::john.friesen@operationworld.org::9d3a757e-09a8-42a2-b315-fa47145d8ae5" providerId="AD" clId="Web-{A6DE0046-DA4E-60B8-D0F0-1D60602EB1D9}" dt="2025-02-13T19:10:50.994" v="12" actId="20577"/>
          <ac:spMkLst>
            <pc:docMk/>
            <pc:sldMk cId="0" sldId="259"/>
            <ac:spMk id="3" creationId="{00000000-0000-0000-0000-000000000000}"/>
          </ac:spMkLst>
        </pc:spChg>
        <pc:graphicFrameChg chg="add del mod">
          <ac:chgData name="John Friesen" userId="S::john.friesen@operationworld.org::9d3a757e-09a8-42a2-b315-fa47145d8ae5" providerId="AD" clId="Web-{A6DE0046-DA4E-60B8-D0F0-1D60602EB1D9}" dt="2025-02-13T19:10:11.975" v="5"/>
          <ac:graphicFrameMkLst>
            <pc:docMk/>
            <pc:sldMk cId="0" sldId="259"/>
            <ac:graphicFrameMk id="5" creationId="{791080C0-3E6F-CA1E-C20C-BCCD5D31733C}"/>
          </ac:graphicFrameMkLst>
        </pc:graphicFrameChg>
        <pc:graphicFrameChg chg="add del mod">
          <ac:chgData name="John Friesen" userId="S::john.friesen@operationworld.org::9d3a757e-09a8-42a2-b315-fa47145d8ae5" providerId="AD" clId="Web-{A6DE0046-DA4E-60B8-D0F0-1D60602EB1D9}" dt="2025-02-13T19:10:07.115" v="4"/>
          <ac:graphicFrameMkLst>
            <pc:docMk/>
            <pc:sldMk cId="0" sldId="259"/>
            <ac:graphicFrameMk id="7" creationId="{8CC89CA4-97BE-4772-AE0E-FC08A2115B43}"/>
          </ac:graphicFrameMkLst>
        </pc:graphicFrameChg>
      </pc:sldChg>
    </pc:docChg>
  </pc:docChgLst>
  <pc:docChgLst>
    <pc:chgData name="John Friesen" userId="S::john.friesen@operationworld.org::9d3a757e-09a8-42a2-b315-fa47145d8ae5" providerId="AD" clId="Web-{13B15633-4056-CB3B-F19D-86E4C0848CB7}"/>
    <pc:docChg chg="addSld delSld modSld sldOrd">
      <pc:chgData name="John Friesen" userId="S::john.friesen@operationworld.org::9d3a757e-09a8-42a2-b315-fa47145d8ae5" providerId="AD" clId="Web-{13B15633-4056-CB3B-F19D-86E4C0848CB7}" dt="2025-02-14T04:37:15.906" v="15" actId="14100"/>
      <pc:docMkLst>
        <pc:docMk/>
      </pc:docMkLst>
      <pc:sldChg chg="modSp ord">
        <pc:chgData name="John Friesen" userId="S::john.friesen@operationworld.org::9d3a757e-09a8-42a2-b315-fa47145d8ae5" providerId="AD" clId="Web-{13B15633-4056-CB3B-F19D-86E4C0848CB7}" dt="2025-02-14T04:37:15.906" v="15" actId="14100"/>
        <pc:sldMkLst>
          <pc:docMk/>
          <pc:sldMk cId="0" sldId="259"/>
        </pc:sldMkLst>
        <pc:spChg chg="mod">
          <ac:chgData name="John Friesen" userId="S::john.friesen@operationworld.org::9d3a757e-09a8-42a2-b315-fa47145d8ae5" providerId="AD" clId="Web-{13B15633-4056-CB3B-F19D-86E4C0848CB7}" dt="2025-02-14T04:37:15.906" v="15" actId="14100"/>
          <ac:spMkLst>
            <pc:docMk/>
            <pc:sldMk cId="0" sldId="259"/>
            <ac:spMk id="3" creationId="{00000000-0000-0000-0000-000000000000}"/>
          </ac:spMkLst>
        </pc:spChg>
      </pc:sldChg>
      <pc:sldChg chg="modSp del">
        <pc:chgData name="John Friesen" userId="S::john.friesen@operationworld.org::9d3a757e-09a8-42a2-b315-fa47145d8ae5" providerId="AD" clId="Web-{13B15633-4056-CB3B-F19D-86E4C0848CB7}" dt="2025-02-14T04:37:04.499" v="14"/>
        <pc:sldMkLst>
          <pc:docMk/>
          <pc:sldMk cId="0" sldId="260"/>
        </pc:sldMkLst>
        <pc:spChg chg="mod">
          <ac:chgData name="John Friesen" userId="S::john.friesen@operationworld.org::9d3a757e-09a8-42a2-b315-fa47145d8ae5" providerId="AD" clId="Web-{13B15633-4056-CB3B-F19D-86E4C0848CB7}" dt="2025-02-14T04:34:46.885" v="11" actId="14100"/>
          <ac:spMkLst>
            <pc:docMk/>
            <pc:sldMk cId="0" sldId="260"/>
            <ac:spMk id="3" creationId="{00000000-0000-0000-0000-000000000000}"/>
          </ac:spMkLst>
        </pc:spChg>
      </pc:sldChg>
      <pc:sldChg chg="modSp add">
        <pc:chgData name="John Friesen" userId="S::john.friesen@operationworld.org::9d3a757e-09a8-42a2-b315-fa47145d8ae5" providerId="AD" clId="Web-{13B15633-4056-CB3B-F19D-86E4C0848CB7}" dt="2025-02-14T04:36:53.405" v="13" actId="14100"/>
        <pc:sldMkLst>
          <pc:docMk/>
          <pc:sldMk cId="3020648883" sldId="261"/>
        </pc:sldMkLst>
        <pc:spChg chg="mod">
          <ac:chgData name="John Friesen" userId="S::john.friesen@operationworld.org::9d3a757e-09a8-42a2-b315-fa47145d8ae5" providerId="AD" clId="Web-{13B15633-4056-CB3B-F19D-86E4C0848CB7}" dt="2025-02-14T04:36:53.405" v="13" actId="14100"/>
          <ac:spMkLst>
            <pc:docMk/>
            <pc:sldMk cId="3020648883" sldId="261"/>
            <ac:spMk id="3" creationId="{00000000-0000-0000-0000-000000000000}"/>
          </ac:spMkLst>
        </pc:spChg>
      </pc:sldChg>
    </pc:docChg>
  </pc:docChgLst>
  <pc:docChgLst>
    <pc:chgData name="John Friesen" userId="S::john.friesen@operationworld.org::9d3a757e-09a8-42a2-b315-fa47145d8ae5" providerId="AD" clId="Web-{36404068-1590-450C-1149-229A50DB1892}"/>
    <pc:docChg chg="modSld">
      <pc:chgData name="John Friesen" userId="S::john.friesen@operationworld.org::9d3a757e-09a8-42a2-b315-fa47145d8ae5" providerId="AD" clId="Web-{36404068-1590-450C-1149-229A50DB1892}" dt="2025-02-03T23:25:04.581" v="1" actId="20577"/>
      <pc:docMkLst>
        <pc:docMk/>
      </pc:docMkLst>
      <pc:sldChg chg="modSp">
        <pc:chgData name="John Friesen" userId="S::john.friesen@operationworld.org::9d3a757e-09a8-42a2-b315-fa47145d8ae5" providerId="AD" clId="Web-{36404068-1590-450C-1149-229A50DB1892}" dt="2025-02-03T23:25:04.581" v="1" actId="20577"/>
        <pc:sldMkLst>
          <pc:docMk/>
          <pc:sldMk cId="0" sldId="260"/>
        </pc:sldMkLst>
        <pc:spChg chg="mod">
          <ac:chgData name="John Friesen" userId="S::john.friesen@operationworld.org::9d3a757e-09a8-42a2-b315-fa47145d8ae5" providerId="AD" clId="Web-{36404068-1590-450C-1149-229A50DB1892}" dt="2025-02-03T23:25:04.581" v="1" actId="20577"/>
          <ac:spMkLst>
            <pc:docMk/>
            <pc:sldMk cId="0" sldId="260"/>
            <ac:spMk id="3" creationId="{00000000-0000-0000-0000-000000000000}"/>
          </ac:spMkLst>
        </pc:spChg>
      </pc:sldChg>
    </pc:docChg>
  </pc:docChgLst>
  <pc:docChgLst>
    <pc:chgData clId="Web-{CC78C368-FAC7-B85D-601B-DE0FF4395E3A}"/>
    <pc:docChg chg="modSld">
      <pc:chgData name="" userId="" providerId="" clId="Web-{CC78C368-FAC7-B85D-601B-DE0FF4395E3A}" dt="2025-02-18T00:12:10.673" v="0" actId="1076"/>
      <pc:docMkLst>
        <pc:docMk/>
      </pc:docMkLst>
      <pc:sldChg chg="modSp">
        <pc:chgData name="" userId="" providerId="" clId="Web-{CC78C368-FAC7-B85D-601B-DE0FF4395E3A}" dt="2025-02-18T00:12:10.673" v="0" actId="1076"/>
        <pc:sldMkLst>
          <pc:docMk/>
          <pc:sldMk cId="0" sldId="257"/>
        </pc:sldMkLst>
        <pc:picChg chg="mod">
          <ac:chgData name="" userId="" providerId="" clId="Web-{CC78C368-FAC7-B85D-601B-DE0FF4395E3A}" dt="2025-02-18T00:12:10.673" v="0" actId="1076"/>
          <ac:picMkLst>
            <pc:docMk/>
            <pc:sldMk cId="0" sldId="257"/>
            <ac:picMk id="2" creationId="{00000000-0000-0000-0000-000000000000}"/>
          </ac:picMkLst>
        </pc:picChg>
      </pc:sldChg>
    </pc:docChg>
  </pc:docChgLst>
  <pc:docChgLst>
    <pc:chgData name="Cathy Friesen" userId="S::cathy.friesen@operationworld.org::4b911d97-c06d-45ce-a5f8-d43e0fc64acb" providerId="AD" clId="Web-{7D0BE702-0A66-6DD9-C978-474EF01C506A}"/>
    <pc:docChg chg="modSld">
      <pc:chgData name="Cathy Friesen" userId="S::cathy.friesen@operationworld.org::4b911d97-c06d-45ce-a5f8-d43e0fc64acb" providerId="AD" clId="Web-{7D0BE702-0A66-6DD9-C978-474EF01C506A}" dt="2025-02-08T19:28:37.972" v="25" actId="20577"/>
      <pc:docMkLst>
        <pc:docMk/>
      </pc:docMkLst>
      <pc:sldChg chg="modSp">
        <pc:chgData name="Cathy Friesen" userId="S::cathy.friesen@operationworld.org::4b911d97-c06d-45ce-a5f8-d43e0fc64acb" providerId="AD" clId="Web-{7D0BE702-0A66-6DD9-C978-474EF01C506A}" dt="2025-02-08T19:28:37.972" v="25" actId="20577"/>
        <pc:sldMkLst>
          <pc:docMk/>
          <pc:sldMk cId="0" sldId="259"/>
        </pc:sldMkLst>
        <pc:spChg chg="mod">
          <ac:chgData name="Cathy Friesen" userId="S::cathy.friesen@operationworld.org::4b911d97-c06d-45ce-a5f8-d43e0fc64acb" providerId="AD" clId="Web-{7D0BE702-0A66-6DD9-C978-474EF01C506A}" dt="2025-02-08T19:28:37.972" v="25"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A728D293-D255-96B1-68EA-CC94B57FD628}"/>
    <pc:docChg chg="modSld">
      <pc:chgData name="Cathy Friesen" userId="S::cathy.friesen@operationworld.org::4b911d97-c06d-45ce-a5f8-d43e0fc64acb" providerId="AD" clId="Web-{A728D293-D255-96B1-68EA-CC94B57FD628}" dt="2025-02-03T23:23:39.064" v="70" actId="20577"/>
      <pc:docMkLst>
        <pc:docMk/>
      </pc:docMkLst>
      <pc:sldChg chg="modSp">
        <pc:chgData name="Cathy Friesen" userId="S::cathy.friesen@operationworld.org::4b911d97-c06d-45ce-a5f8-d43e0fc64acb" providerId="AD" clId="Web-{A728D293-D255-96B1-68EA-CC94B57FD628}" dt="2025-02-03T23:23:39.064" v="70" actId="20577"/>
        <pc:sldMkLst>
          <pc:docMk/>
          <pc:sldMk cId="0" sldId="260"/>
        </pc:sldMkLst>
        <pc:spChg chg="mod">
          <ac:chgData name="Cathy Friesen" userId="S::cathy.friesen@operationworld.org::4b911d97-c06d-45ce-a5f8-d43e0fc64acb" providerId="AD" clId="Web-{A728D293-D255-96B1-68EA-CC94B57FD628}" dt="2025-02-03T23:23:39.064" v="70"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954C4A4F-091C-D73C-DDA0-0D9B176889E0}"/>
    <pc:docChg chg="modSld">
      <pc:chgData name="John Friesen" userId="S::john.friesen@operationworld.org::9d3a757e-09a8-42a2-b315-fa47145d8ae5" providerId="AD" clId="Web-{954C4A4F-091C-D73C-DDA0-0D9B176889E0}" dt="2025-01-04T01:57:49.080" v="1" actId="20577"/>
      <pc:docMkLst>
        <pc:docMk/>
      </pc:docMkLst>
      <pc:sldChg chg="modSp">
        <pc:chgData name="John Friesen" userId="S::john.friesen@operationworld.org::9d3a757e-09a8-42a2-b315-fa47145d8ae5" providerId="AD" clId="Web-{954C4A4F-091C-D73C-DDA0-0D9B176889E0}" dt="2025-01-04T01:57:49.080" v="1" actId="20577"/>
        <pc:sldMkLst>
          <pc:docMk/>
          <pc:sldMk cId="0" sldId="257"/>
        </pc:sldMkLst>
        <pc:spChg chg="mod">
          <ac:chgData name="John Friesen" userId="S::john.friesen@operationworld.org::9d3a757e-09a8-42a2-b315-fa47145d8ae5" providerId="AD" clId="Web-{954C4A4F-091C-D73C-DDA0-0D9B176889E0}" dt="2025-01-04T01:57:49.080" v="1"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7C9019DF-3D11-C6A7-9891-C8A98C778954}"/>
    <pc:docChg chg="modSld">
      <pc:chgData name="Cathy Friesen" userId="S::cathy.friesen@operationworld.org::4b911d97-c06d-45ce-a5f8-d43e0fc64acb" providerId="AD" clId="Web-{7C9019DF-3D11-C6A7-9891-C8A98C778954}" dt="2025-02-14T04:10:24.169" v="0" actId="14100"/>
      <pc:docMkLst>
        <pc:docMk/>
      </pc:docMkLst>
      <pc:sldChg chg="modSp">
        <pc:chgData name="Cathy Friesen" userId="S::cathy.friesen@operationworld.org::4b911d97-c06d-45ce-a5f8-d43e0fc64acb" providerId="AD" clId="Web-{7C9019DF-3D11-C6A7-9891-C8A98C778954}" dt="2025-02-14T04:10:24.169" v="0" actId="14100"/>
        <pc:sldMkLst>
          <pc:docMk/>
          <pc:sldMk cId="0" sldId="260"/>
        </pc:sldMkLst>
        <pc:spChg chg="mod">
          <ac:chgData name="Cathy Friesen" userId="S::cathy.friesen@operationworld.org::4b911d97-c06d-45ce-a5f8-d43e0fc64acb" providerId="AD" clId="Web-{7C9019DF-3D11-C6A7-9891-C8A98C778954}" dt="2025-02-14T04:10:24.169" v="0" actId="14100"/>
          <ac:spMkLst>
            <pc:docMk/>
            <pc:sldMk cId="0" sldId="260"/>
            <ac:spMk id="3" creationId="{00000000-0000-0000-0000-000000000000}"/>
          </ac:spMkLst>
        </pc:spChg>
      </pc:sldChg>
    </pc:docChg>
  </pc:docChgLst>
  <pc:docChgLst>
    <pc:chgData clId="Web-{CAD83FAE-BEF0-04E3-7B64-E582A38D0FE0}"/>
    <pc:docChg chg="modSld">
      <pc:chgData name="" userId="" providerId="" clId="Web-{CAD83FAE-BEF0-04E3-7B64-E582A38D0FE0}" dt="2025-02-04T01:24:46.678" v="0" actId="20577"/>
      <pc:docMkLst>
        <pc:docMk/>
      </pc:docMkLst>
      <pc:sldChg chg="modSp">
        <pc:chgData name="" userId="" providerId="" clId="Web-{CAD83FAE-BEF0-04E3-7B64-E582A38D0FE0}" dt="2025-02-04T01:24:46.678" v="0" actId="20577"/>
        <pc:sldMkLst>
          <pc:docMk/>
          <pc:sldMk cId="0" sldId="260"/>
        </pc:sldMkLst>
        <pc:spChg chg="mod">
          <ac:chgData name="" userId="" providerId="" clId="Web-{CAD83FAE-BEF0-04E3-7B64-E582A38D0FE0}" dt="2025-02-04T01:24:46.678" v="0"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FF0BFF0B-3D95-6A09-419D-4405F10CC7C0}"/>
    <pc:docChg chg="modSld">
      <pc:chgData name="John Friesen" userId="S::john.friesen@operationworld.org::9d3a757e-09a8-42a2-b315-fa47145d8ae5" providerId="AD" clId="Web-{FF0BFF0B-3D95-6A09-419D-4405F10CC7C0}" dt="2025-02-04T01:23:02.143" v="5" actId="20577"/>
      <pc:docMkLst>
        <pc:docMk/>
      </pc:docMkLst>
      <pc:sldChg chg="modSp">
        <pc:chgData name="John Friesen" userId="S::john.friesen@operationworld.org::9d3a757e-09a8-42a2-b315-fa47145d8ae5" providerId="AD" clId="Web-{FF0BFF0B-3D95-6A09-419D-4405F10CC7C0}" dt="2025-02-04T01:23:02.143" v="5" actId="20577"/>
        <pc:sldMkLst>
          <pc:docMk/>
          <pc:sldMk cId="0" sldId="260"/>
        </pc:sldMkLst>
        <pc:spChg chg="mod">
          <ac:chgData name="John Friesen" userId="S::john.friesen@operationworld.org::9d3a757e-09a8-42a2-b315-fa47145d8ae5" providerId="AD" clId="Web-{FF0BFF0B-3D95-6A09-419D-4405F10CC7C0}" dt="2025-02-04T01:23:02.143" v="5"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F522BFB0-7BC1-234F-9FF4-3124C6B90BAE}"/>
    <pc:docChg chg="modSld">
      <pc:chgData name="John Friesen" userId="S::john.friesen@operationworld.org::9d3a757e-09a8-42a2-b315-fa47145d8ae5" providerId="AD" clId="Web-{F522BFB0-7BC1-234F-9FF4-3124C6B90BAE}" dt="2025-02-04T01:17:03.676" v="14" actId="20577"/>
      <pc:docMkLst>
        <pc:docMk/>
      </pc:docMkLst>
      <pc:sldChg chg="modSp">
        <pc:chgData name="John Friesen" userId="S::john.friesen@operationworld.org::9d3a757e-09a8-42a2-b315-fa47145d8ae5" providerId="AD" clId="Web-{F522BFB0-7BC1-234F-9FF4-3124C6B90BAE}" dt="2025-02-04T01:17:03.676" v="14" actId="20577"/>
        <pc:sldMkLst>
          <pc:docMk/>
          <pc:sldMk cId="0" sldId="260"/>
        </pc:sldMkLst>
        <pc:spChg chg="mod">
          <ac:chgData name="John Friesen" userId="S::john.friesen@operationworld.org::9d3a757e-09a8-42a2-b315-fa47145d8ae5" providerId="AD" clId="Web-{F522BFB0-7BC1-234F-9FF4-3124C6B90BAE}" dt="2025-02-04T01:17:03.676" v="14" actId="20577"/>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064017" y="1588664"/>
            <a:ext cx="5715000" cy="3810000"/>
          </a:xfrm>
          <a:prstGeom prst="rect">
            <a:avLst/>
          </a:prstGeom>
          <a:noFill/>
        </p:spPr>
      </p:pic>
      <p:grpSp>
        <p:nvGrpSpPr>
          <p:cNvPr id="4" name="Group 3"/>
          <p:cNvGrpSpPr/>
          <p:nvPr/>
        </p:nvGrpSpPr>
        <p:grpSpPr>
          <a:xfrm>
            <a:off x="7288567" y="2770322"/>
            <a:ext cx="3810833" cy="1446550"/>
            <a:chOff x="6126702" y="2705725"/>
            <a:chExt cx="3810833" cy="1446550"/>
          </a:xfrm>
        </p:grpSpPr>
        <p:sp>
          <p:nvSpPr>
            <p:cNvPr id="5" name="TextBox 4"/>
            <p:cNvSpPr txBox="1"/>
            <p:nvPr/>
          </p:nvSpPr>
          <p:spPr>
            <a:xfrm>
              <a:off x="6126702" y="2705725"/>
              <a:ext cx="3810833"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1D6534"/>
                  </a:solidFill>
                  <a:latin typeface="Trebuchet MS"/>
                </a:rPr>
                <a:t>PRAYING FOR
</a:t>
              </a:r>
              <a:r>
                <a:rPr lang="en-US" sz="6000" u="none" strike="noStrike" cap="none" spc="0">
                  <a:solidFill>
                    <a:srgbClr val="1D6534"/>
                  </a:solidFill>
                  <a:latin typeface="Trebuchet MS"/>
                </a:rPr>
                <a:t>ALGERIA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355080"/>
            <a:chOff x="285750" y="285750"/>
            <a:chExt cx="6010275" cy="635508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053334163"/>
                </p:ext>
              </p:extLst>
            </p:nvPr>
          </p:nvGraphicFramePr>
          <p:xfrm>
            <a:off x="381000" y="857250"/>
            <a:ext cx="5819776" cy="578358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Algiers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47,435,312</a:t>
                        </a:r>
                        <a:endParaRPr lang="en-US" sz="240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 and Berber. French and English are widely used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lvl="0" indent="0" algn="l">
                          <a:lnSpc>
                            <a:spcPct val="100000"/>
                          </a:lnSpc>
                          <a:spcBef>
                            <a:spcPts val="0"/>
                          </a:spcBef>
                          <a:spcAft>
                            <a:spcPts val="0"/>
                          </a:spcAft>
                          <a:buNone/>
                        </a:pPr>
                        <a:r>
                          <a:rPr lang="en-US" sz="2400" b="0" i="0" u="none" strike="noStrike" cap="none" spc="0" noProof="0" dirty="0">
                            <a:solidFill>
                              <a:srgbClr val="D6E7F5"/>
                            </a:solidFill>
                            <a:latin typeface="Verdana"/>
                          </a:rPr>
                          <a:t>Persecution Ranking:</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dirty="0">
                            <a:solidFill>
                              <a:srgbClr val="FFFFFF"/>
                            </a:solidFill>
                            <a:latin typeface="Verdana"/>
                          </a:rPr>
                          <a:t>19/50</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24637296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849" y="961233"/>
            <a:ext cx="11243538"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growth of the Algerian Church over the past decade is an answer to prayer! </a:t>
            </a:r>
            <a:r>
              <a:rPr lang="en-US" sz="2800" dirty="0">
                <a:solidFill>
                  <a:srgbClr val="000000">
                    <a:alpha val="100000"/>
                  </a:srgbClr>
                </a:solidFill>
                <a:latin typeface="Trebuchet MS"/>
              </a:rPr>
              <a:t>Years</a:t>
            </a:r>
            <a:r>
              <a:rPr lang="en-US" sz="2800" u="none" strike="noStrike" cap="none" spc="0" dirty="0">
                <a:solidFill>
                  <a:srgbClr val="000000">
                    <a:alpha val="100000"/>
                  </a:srgbClr>
                </a:solidFill>
                <a:latin typeface="Trebuchet MS"/>
              </a:rPr>
              <a:t> of hard work by missionaries and praying people produced beautiful fruit. Most believers come from a Kabyle Berber background, but faith grows among Arabs and most other people groups as well. The Christian </a:t>
            </a:r>
            <a:r>
              <a:rPr lang="en-US" sz="2800" dirty="0">
                <a:solidFill>
                  <a:srgbClr val="000000">
                    <a:alpha val="100000"/>
                  </a:srgbClr>
                </a:solidFill>
                <a:latin typeface="Trebuchet MS"/>
              </a:rPr>
              <a:t>community's</a:t>
            </a:r>
            <a:r>
              <a:rPr lang="en-US" sz="2800" u="none" strike="noStrike" cap="none" spc="0" dirty="0">
                <a:solidFill>
                  <a:srgbClr val="000000">
                    <a:alpha val="100000"/>
                  </a:srgbClr>
                </a:solidFill>
                <a:latin typeface="Trebuchet MS"/>
              </a:rPr>
              <a:t> spirit of unity stands out from the long history of conflict among ethnic groups. Some received supernatural visions of Jesus, but most came to Him through personal evangelism. New fellowships began</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partly because Berber believers moved into unreached Arab areas with the Gospel.</a:t>
            </a:r>
            <a:endParaRPr lang="en-US" dirty="0"/>
          </a:p>
          <a:p>
            <a:pPr>
              <a:lnSpc>
                <a:spcPct val="125000"/>
              </a:lnSpc>
            </a:pP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220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extLst>
      <p:ext uri="{BB962C8B-B14F-4D97-AF65-F5344CB8AC3E}">
        <p14:creationId xmlns:p14="http://schemas.microsoft.com/office/powerpoint/2010/main" val="302064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657675" y="957552"/>
            <a:ext cx="11376186" cy="5977149"/>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ea typeface="+mn-lt"/>
                <a:cs typeface="+mn-lt"/>
              </a:rPr>
              <a:t>The </a:t>
            </a:r>
            <a:r>
              <a:rPr lang="en-US" sz="2800" dirty="0">
                <a:solidFill>
                  <a:srgbClr val="000000">
                    <a:alpha val="100000"/>
                  </a:srgbClr>
                </a:solidFill>
                <a:latin typeface="Trebuchet MS"/>
                <a:ea typeface="+mn-lt"/>
                <a:cs typeface="+mn-lt"/>
              </a:rPr>
              <a:t>Church has a truly Algerian way </a:t>
            </a:r>
            <a:r>
              <a:rPr lang="en-US" sz="2800" u="none" strike="noStrike" cap="none" spc="0" dirty="0">
                <a:solidFill>
                  <a:srgbClr val="000000">
                    <a:alpha val="100000"/>
                  </a:srgbClr>
                </a:solidFill>
                <a:latin typeface="Trebuchet MS"/>
                <a:ea typeface="+mn-lt"/>
                <a:cs typeface="+mn-lt"/>
              </a:rPr>
              <a:t>of </a:t>
            </a:r>
            <a:r>
              <a:rPr lang="en-US" sz="2800" dirty="0">
                <a:solidFill>
                  <a:srgbClr val="000000">
                    <a:alpha val="100000"/>
                  </a:srgbClr>
                </a:solidFill>
                <a:latin typeface="Trebuchet MS"/>
                <a:ea typeface="+mn-lt"/>
                <a:cs typeface="+mn-lt"/>
              </a:rPr>
              <a:t>expressing faith. Scriptures, study materials, worship styles, and even training and leadership reflect Algerian culture. Algeria needs more workers to help strengthen </a:t>
            </a:r>
            <a:r>
              <a:rPr lang="en-US" sz="2800" u="none" strike="noStrike" cap="none" spc="0" dirty="0">
                <a:solidFill>
                  <a:srgbClr val="000000">
                    <a:alpha val="100000"/>
                  </a:srgbClr>
                </a:solidFill>
                <a:latin typeface="Trebuchet MS"/>
                <a:ea typeface="+mn-lt"/>
                <a:cs typeface="+mn-lt"/>
              </a:rPr>
              <a:t>the </a:t>
            </a:r>
            <a:r>
              <a:rPr lang="en-US" sz="2800" dirty="0">
                <a:solidFill>
                  <a:srgbClr val="000000">
                    <a:alpha val="100000"/>
                  </a:srgbClr>
                </a:solidFill>
                <a:latin typeface="Trebuchet MS"/>
                <a:ea typeface="+mn-lt"/>
                <a:cs typeface="+mn-lt"/>
              </a:rPr>
              <a:t>local church and to bring </a:t>
            </a:r>
            <a:r>
              <a:rPr lang="en-US" sz="2800" u="none" strike="noStrike" cap="none" spc="0" dirty="0">
                <a:solidFill>
                  <a:srgbClr val="000000">
                    <a:alpha val="100000"/>
                  </a:srgbClr>
                </a:solidFill>
                <a:latin typeface="Trebuchet MS"/>
                <a:ea typeface="+mn-lt"/>
                <a:cs typeface="+mn-lt"/>
              </a:rPr>
              <a:t>the </a:t>
            </a:r>
            <a:r>
              <a:rPr lang="en-US" sz="2800" dirty="0">
                <a:solidFill>
                  <a:srgbClr val="000000">
                    <a:alpha val="100000"/>
                  </a:srgbClr>
                </a:solidFill>
                <a:latin typeface="Trebuchet MS"/>
                <a:ea typeface="+mn-lt"/>
                <a:cs typeface="+mn-lt"/>
              </a:rPr>
              <a:t>gospel </a:t>
            </a:r>
            <a:r>
              <a:rPr lang="en-US" sz="2800" u="none" strike="noStrike" cap="none" spc="0" dirty="0">
                <a:solidFill>
                  <a:srgbClr val="000000">
                    <a:alpha val="100000"/>
                  </a:srgbClr>
                </a:solidFill>
                <a:latin typeface="Trebuchet MS"/>
                <a:ea typeface="+mn-lt"/>
                <a:cs typeface="+mn-lt"/>
              </a:rPr>
              <a:t>to </a:t>
            </a:r>
            <a:r>
              <a:rPr lang="en-US" sz="2800" dirty="0">
                <a:solidFill>
                  <a:srgbClr val="000000">
                    <a:alpha val="100000"/>
                  </a:srgbClr>
                </a:solidFill>
                <a:latin typeface="Trebuchet MS"/>
                <a:ea typeface="+mn-lt"/>
                <a:cs typeface="+mn-lt"/>
              </a:rPr>
              <a:t>the unreached millions</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Algerians can be reached through radio, literature, satellite TV, portable media</a:t>
            </a:r>
            <a:r>
              <a:rPr lang="en-US" sz="2800" u="none" strike="noStrike" cap="none" spc="0" dirty="0">
                <a:solidFill>
                  <a:srgbClr val="000000">
                    <a:alpha val="100000"/>
                  </a:srgbClr>
                </a:solidFill>
                <a:latin typeface="Trebuchet MS"/>
                <a:ea typeface="+mn-lt"/>
                <a:cs typeface="+mn-lt"/>
              </a:rPr>
              <a:t>, and </a:t>
            </a:r>
            <a:r>
              <a:rPr lang="en-US" sz="2800" dirty="0">
                <a:solidFill>
                  <a:srgbClr val="000000">
                    <a:alpha val="100000"/>
                  </a:srgbClr>
                </a:solidFill>
                <a:latin typeface="Trebuchet MS"/>
                <a:ea typeface="+mn-lt"/>
                <a:cs typeface="+mn-lt"/>
              </a:rPr>
              <a:t>Bible correspondence courses. Praise God for these resources and pray for wider distribution! As </a:t>
            </a:r>
            <a:r>
              <a:rPr lang="en-US" sz="2800" u="none" strike="noStrike" cap="none" spc="0" dirty="0">
                <a:solidFill>
                  <a:srgbClr val="000000">
                    <a:alpha val="100000"/>
                  </a:srgbClr>
                </a:solidFill>
                <a:latin typeface="Trebuchet MS"/>
                <a:ea typeface="+mn-lt"/>
                <a:cs typeface="+mn-lt"/>
              </a:rPr>
              <a:t>of </a:t>
            </a:r>
            <a:r>
              <a:rPr lang="en-US" sz="2800" dirty="0">
                <a:solidFill>
                  <a:srgbClr val="000000">
                    <a:alpha val="100000"/>
                  </a:srgbClr>
                </a:solidFill>
                <a:latin typeface="Trebuchet MS"/>
                <a:ea typeface="+mn-lt"/>
                <a:cs typeface="+mn-lt"/>
              </a:rPr>
              <a:t>2025</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the pressure on churches keeps increasing</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so it is very important to have Christian resources in languages and formats accessible for </a:t>
            </a:r>
            <a:r>
              <a:rPr lang="en-US" sz="2800" u="none" strike="noStrike" cap="none" spc="0" dirty="0">
                <a:solidFill>
                  <a:srgbClr val="000000">
                    <a:alpha val="100000"/>
                  </a:srgbClr>
                </a:solidFill>
                <a:latin typeface="Trebuchet MS"/>
                <a:ea typeface="+mn-lt"/>
                <a:cs typeface="+mn-lt"/>
              </a:rPr>
              <a:t>the </a:t>
            </a:r>
            <a:r>
              <a:rPr lang="en-US" sz="2800" dirty="0">
                <a:solidFill>
                  <a:srgbClr val="000000">
                    <a:alpha val="100000"/>
                  </a:srgbClr>
                </a:solidFill>
                <a:latin typeface="Trebuchet MS"/>
                <a:ea typeface="+mn-lt"/>
                <a:cs typeface="+mn-lt"/>
              </a:rPr>
              <a:t>persecuted church to continue to grow.</a:t>
            </a:r>
            <a:r>
              <a:rPr lang="en-US" sz="2800" u="none" strike="noStrike" cap="none" spc="0" dirty="0">
                <a:solidFill>
                  <a:srgbClr val="000000">
                    <a:alpha val="100000"/>
                  </a:srgbClr>
                </a:solidFill>
                <a:latin typeface="Trebuchet MS"/>
              </a:rPr>
              <a:t>
</a:t>
            </a:r>
            <a:endParaRPr lang="en-US"/>
          </a:p>
        </p:txBody>
      </p:sp>
    </p:spTree>
  </p:cSld>
  <p:clrMapOvr>
    <a:masterClrMapping/>
  </p:clrMapOvr>
</p:sld>
</file>

<file path=ppt/theme/theme1.xml><?xml version="1.0" encoding="utf-8"?>
<a:theme xmlns:a="http://schemas.openxmlformats.org/drawingml/2006/main" name="Theme14">
  <a:themeElements>
    <a:clrScheme name="Theme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CF</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62527E-EF0B-4154-B14B-EF43393D9558}">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2719CF-AEBB-411A-9E6C-904BD2A2B7E3}">
  <ds:schemaRefs>
    <ds:schemaRef ds:uri="http://schemas.microsoft.com/sharepoint/v3/contenttype/forms"/>
  </ds:schemaRefs>
</ds:datastoreItem>
</file>

<file path=customXml/itemProps3.xml><?xml version="1.0" encoding="utf-8"?>
<ds:datastoreItem xmlns:ds="http://schemas.openxmlformats.org/officeDocument/2006/customXml" ds:itemID="{5228BE64-AEA8-440F-94FA-B88AAD7325EA}"/>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Theme14</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92</cp:revision>
  <dcterms:created xsi:type="dcterms:W3CDTF">2024-12-17T23:28:39Z</dcterms:created>
  <dcterms:modified xsi:type="dcterms:W3CDTF">2025-02-18T00:12:11Z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