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936"/>
    <a:srgbClr val="007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B448B-6E16-983B-1AFE-8DC47634A1AB}" v="39" dt="2025-02-14T20:02:58.763"/>
    <p1510:client id="{8E722392-5127-FF02-B9E7-BC1661C857A4}" v="38" dt="2025-02-13T19:04:52.446"/>
    <p1510:client id="{C8C2BC99-6738-3134-7F22-484B4C3BB3E6}" v="89" dt="2025-02-15T17:41:02.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E0C2569E-51F8-2007-26B4-9697C839AE03}"/>
    <pc:docChg chg="modSld">
      <pc:chgData name="Cathy Friesen" userId="S::cathy.friesen@operationworld.org::4b911d97-c06d-45ce-a5f8-d43e0fc64acb" providerId="AD" clId="Web-{E0C2569E-51F8-2007-26B4-9697C839AE03}" dt="2025-01-31T00:55:41.865" v="299"/>
      <pc:docMkLst>
        <pc:docMk/>
      </pc:docMkLst>
      <pc:sldChg chg="addSp delSp modSp">
        <pc:chgData name="Cathy Friesen" userId="S::cathy.friesen@operationworld.org::4b911d97-c06d-45ce-a5f8-d43e0fc64acb" providerId="AD" clId="Web-{E0C2569E-51F8-2007-26B4-9697C839AE03}" dt="2025-01-31T00:55:41.865" v="299"/>
        <pc:sldMkLst>
          <pc:docMk/>
          <pc:sldMk cId="0" sldId="259"/>
        </pc:sldMkLst>
        <pc:spChg chg="mod">
          <ac:chgData name="Cathy Friesen" userId="S::cathy.friesen@operationworld.org::4b911d97-c06d-45ce-a5f8-d43e0fc64acb" providerId="AD" clId="Web-{E0C2569E-51F8-2007-26B4-9697C839AE03}" dt="2025-01-31T00:55:09.411" v="291" actId="20577"/>
          <ac:spMkLst>
            <pc:docMk/>
            <pc:sldMk cId="0" sldId="259"/>
            <ac:spMk id="3" creationId="{00000000-0000-0000-0000-000000000000}"/>
          </ac:spMkLst>
        </pc:spChg>
        <pc:spChg chg="add del mod">
          <ac:chgData name="Cathy Friesen" userId="S::cathy.friesen@operationworld.org::4b911d97-c06d-45ce-a5f8-d43e0fc64acb" providerId="AD" clId="Web-{E0C2569E-51F8-2007-26B4-9697C839AE03}" dt="2025-01-31T00:55:19.614" v="295"/>
          <ac:spMkLst>
            <pc:docMk/>
            <pc:sldMk cId="0" sldId="259"/>
            <ac:spMk id="4" creationId="{39EDE469-CBBD-A619-D20E-CC5299410B53}"/>
          </ac:spMkLst>
        </pc:spChg>
        <pc:spChg chg="add del mod">
          <ac:chgData name="Cathy Friesen" userId="S::cathy.friesen@operationworld.org::4b911d97-c06d-45ce-a5f8-d43e0fc64acb" providerId="AD" clId="Web-{E0C2569E-51F8-2007-26B4-9697C839AE03}" dt="2025-01-31T00:55:41.865" v="299"/>
          <ac:spMkLst>
            <pc:docMk/>
            <pc:sldMk cId="0" sldId="259"/>
            <ac:spMk id="5" creationId="{2D3CE3CB-DA3F-64FA-A014-E420C1AEC3EC}"/>
          </ac:spMkLst>
        </pc:spChg>
      </pc:sldChg>
      <pc:sldChg chg="modSp">
        <pc:chgData name="Cathy Friesen" userId="S::cathy.friesen@operationworld.org::4b911d97-c06d-45ce-a5f8-d43e0fc64acb" providerId="AD" clId="Web-{E0C2569E-51F8-2007-26B4-9697C839AE03}" dt="2025-01-31T00:48:59.836" v="266" actId="20577"/>
        <pc:sldMkLst>
          <pc:docMk/>
          <pc:sldMk cId="0" sldId="260"/>
        </pc:sldMkLst>
        <pc:spChg chg="mod">
          <ac:chgData name="Cathy Friesen" userId="S::cathy.friesen@operationworld.org::4b911d97-c06d-45ce-a5f8-d43e0fc64acb" providerId="AD" clId="Web-{E0C2569E-51F8-2007-26B4-9697C839AE03}" dt="2025-01-31T00:48:59.836" v="266" actId="20577"/>
          <ac:spMkLst>
            <pc:docMk/>
            <pc:sldMk cId="0" sldId="260"/>
            <ac:spMk id="3" creationId="{00000000-0000-0000-0000-000000000000}"/>
          </ac:spMkLst>
        </pc:spChg>
      </pc:sldChg>
    </pc:docChg>
  </pc:docChgLst>
  <pc:docChgLst>
    <pc:chgData name="Cathy Friesen" userId="S::cathy.friesen@operationworld.org::4b911d97-c06d-45ce-a5f8-d43e0fc64acb" providerId="AD" clId="Web-{BF3F0418-961A-E99C-40AF-0BBDFD86B8D9}"/>
    <pc:docChg chg="modSld">
      <pc:chgData name="Cathy Friesen" userId="S::cathy.friesen@operationworld.org::4b911d97-c06d-45ce-a5f8-d43e0fc64acb" providerId="AD" clId="Web-{BF3F0418-961A-E99C-40AF-0BBDFD86B8D9}" dt="2025-01-30T22:31:32.130" v="25" actId="20577"/>
      <pc:docMkLst>
        <pc:docMk/>
      </pc:docMkLst>
      <pc:sldChg chg="modSp">
        <pc:chgData name="Cathy Friesen" userId="S::cathy.friesen@operationworld.org::4b911d97-c06d-45ce-a5f8-d43e0fc64acb" providerId="AD" clId="Web-{BF3F0418-961A-E99C-40AF-0BBDFD86B8D9}" dt="2025-01-30T22:31:32.130" v="25" actId="20577"/>
        <pc:sldMkLst>
          <pc:docMk/>
          <pc:sldMk cId="0" sldId="259"/>
        </pc:sldMkLst>
        <pc:spChg chg="mod">
          <ac:chgData name="Cathy Friesen" userId="S::cathy.friesen@operationworld.org::4b911d97-c06d-45ce-a5f8-d43e0fc64acb" providerId="AD" clId="Web-{BF3F0418-961A-E99C-40AF-0BBDFD86B8D9}" dt="2025-01-30T22:31:32.130" v="25"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8E722392-5127-FF02-B9E7-BC1661C857A4}"/>
    <pc:docChg chg="modSld">
      <pc:chgData name="John Friesen" userId="S::john.friesen@operationworld.org::9d3a757e-09a8-42a2-b315-fa47145d8ae5" providerId="AD" clId="Web-{8E722392-5127-FF02-B9E7-BC1661C857A4}" dt="2025-02-13T19:04:52.446" v="28" actId="20577"/>
      <pc:docMkLst>
        <pc:docMk/>
      </pc:docMkLst>
      <pc:sldChg chg="addSp delSp modSp">
        <pc:chgData name="John Friesen" userId="S::john.friesen@operationworld.org::9d3a757e-09a8-42a2-b315-fa47145d8ae5" providerId="AD" clId="Web-{8E722392-5127-FF02-B9E7-BC1661C857A4}" dt="2025-02-13T19:02:25.488" v="20" actId="20577"/>
        <pc:sldMkLst>
          <pc:docMk/>
          <pc:sldMk cId="0" sldId="259"/>
        </pc:sldMkLst>
        <pc:spChg chg="mod">
          <ac:chgData name="John Friesen" userId="S::john.friesen@operationworld.org::9d3a757e-09a8-42a2-b315-fa47145d8ae5" providerId="AD" clId="Web-{8E722392-5127-FF02-B9E7-BC1661C857A4}" dt="2025-02-13T19:02:25.488" v="20" actId="20577"/>
          <ac:spMkLst>
            <pc:docMk/>
            <pc:sldMk cId="0" sldId="259"/>
            <ac:spMk id="3" creationId="{00000000-0000-0000-0000-000000000000}"/>
          </ac:spMkLst>
        </pc:spChg>
        <pc:graphicFrameChg chg="add del mod">
          <ac:chgData name="John Friesen" userId="S::john.friesen@operationworld.org::9d3a757e-09a8-42a2-b315-fa47145d8ae5" providerId="AD" clId="Web-{8E722392-5127-FF02-B9E7-BC1661C857A4}" dt="2025-02-13T18:59:17.997" v="4"/>
          <ac:graphicFrameMkLst>
            <pc:docMk/>
            <pc:sldMk cId="0" sldId="259"/>
            <ac:graphicFrameMk id="5" creationId="{CECC209D-FF19-BB38-AEDA-5913E6CE6A39}"/>
          </ac:graphicFrameMkLst>
        </pc:graphicFrameChg>
        <pc:graphicFrameChg chg="add del mod">
          <ac:chgData name="John Friesen" userId="S::john.friesen@operationworld.org::9d3a757e-09a8-42a2-b315-fa47145d8ae5" providerId="AD" clId="Web-{8E722392-5127-FF02-B9E7-BC1661C857A4}" dt="2025-02-13T19:01:02.485" v="13"/>
          <ac:graphicFrameMkLst>
            <pc:docMk/>
            <pc:sldMk cId="0" sldId="259"/>
            <ac:graphicFrameMk id="7" creationId="{CABA9367-FA3E-7E88-7F8E-72C04B99D8F6}"/>
          </ac:graphicFrameMkLst>
        </pc:graphicFrameChg>
      </pc:sldChg>
      <pc:sldChg chg="modSp">
        <pc:chgData name="John Friesen" userId="S::john.friesen@operationworld.org::9d3a757e-09a8-42a2-b315-fa47145d8ae5" providerId="AD" clId="Web-{8E722392-5127-FF02-B9E7-BC1661C857A4}" dt="2025-02-13T19:04:52.446" v="28" actId="20577"/>
        <pc:sldMkLst>
          <pc:docMk/>
          <pc:sldMk cId="0" sldId="260"/>
        </pc:sldMkLst>
        <pc:spChg chg="mod">
          <ac:chgData name="John Friesen" userId="S::john.friesen@operationworld.org::9d3a757e-09a8-42a2-b315-fa47145d8ae5" providerId="AD" clId="Web-{8E722392-5127-FF02-B9E7-BC1661C857A4}" dt="2025-02-13T19:04:52.446" v="28" actId="20577"/>
          <ac:spMkLst>
            <pc:docMk/>
            <pc:sldMk cId="0" sldId="260"/>
            <ac:spMk id="3" creationId="{00000000-0000-0000-0000-000000000000}"/>
          </ac:spMkLst>
        </pc:spChg>
      </pc:sldChg>
    </pc:docChg>
  </pc:docChgLst>
  <pc:docChgLst>
    <pc:chgData name="John Friesen" userId="S::john.friesen@operationworld.org::9d3a757e-09a8-42a2-b315-fa47145d8ae5" providerId="AD" clId="Web-{A528A514-985D-C383-A6DD-E3EB3F66246A}"/>
    <pc:docChg chg="modSld">
      <pc:chgData name="John Friesen" userId="S::john.friesen@operationworld.org::9d3a757e-09a8-42a2-b315-fa47145d8ae5" providerId="AD" clId="Web-{A528A514-985D-C383-A6DD-E3EB3F66246A}" dt="2025-01-05T00:44:51.378" v="25"/>
      <pc:docMkLst>
        <pc:docMk/>
      </pc:docMkLst>
      <pc:sldChg chg="modSp">
        <pc:chgData name="John Friesen" userId="S::john.friesen@operationworld.org::9d3a757e-09a8-42a2-b315-fa47145d8ae5" providerId="AD" clId="Web-{A528A514-985D-C383-A6DD-E3EB3F66246A}" dt="2025-01-05T00:44:51.378" v="25"/>
        <pc:sldMkLst>
          <pc:docMk/>
          <pc:sldMk cId="0" sldId="258"/>
        </pc:sldMkLst>
        <pc:graphicFrameChg chg="mod modGraphic">
          <ac:chgData name="John Friesen" userId="S::john.friesen@operationworld.org::9d3a757e-09a8-42a2-b315-fa47145d8ae5" providerId="AD" clId="Web-{A528A514-985D-C383-A6DD-E3EB3F66246A}" dt="2025-01-05T00:44:51.378" v="2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D14BE81D-04B9-19DF-9F00-40AB801914B1}"/>
    <pc:docChg chg="modSld">
      <pc:chgData name="John Friesen" userId="S::john.friesen@operationworld.org::9d3a757e-09a8-42a2-b315-fa47145d8ae5" providerId="AD" clId="Web-{D14BE81D-04B9-19DF-9F00-40AB801914B1}" dt="2025-01-04T02:13:55.960" v="8"/>
      <pc:docMkLst>
        <pc:docMk/>
      </pc:docMkLst>
      <pc:sldChg chg="modSp">
        <pc:chgData name="John Friesen" userId="S::john.friesen@operationworld.org::9d3a757e-09a8-42a2-b315-fa47145d8ae5" providerId="AD" clId="Web-{D14BE81D-04B9-19DF-9F00-40AB801914B1}" dt="2025-01-04T02:13:55.960" v="8"/>
        <pc:sldMkLst>
          <pc:docMk/>
          <pc:sldMk cId="0" sldId="258"/>
        </pc:sldMkLst>
        <pc:graphicFrameChg chg="mod modGraphic">
          <ac:chgData name="John Friesen" userId="S::john.friesen@operationworld.org::9d3a757e-09a8-42a2-b315-fa47145d8ae5" providerId="AD" clId="Web-{D14BE81D-04B9-19DF-9F00-40AB801914B1}" dt="2025-01-04T02:13:55.960" v="8"/>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399C263C-A7CE-CB69-F160-CEF2646CC0CC}"/>
    <pc:docChg chg="modSld">
      <pc:chgData name="Cathy Friesen" userId="S::cathy.friesen@operationworld.org::4b911d97-c06d-45ce-a5f8-d43e0fc64acb" providerId="AD" clId="Web-{399C263C-A7CE-CB69-F160-CEF2646CC0CC}" dt="2025-01-30T22:56:15.373" v="23" actId="20577"/>
      <pc:docMkLst>
        <pc:docMk/>
      </pc:docMkLst>
      <pc:sldChg chg="modSp">
        <pc:chgData name="Cathy Friesen" userId="S::cathy.friesen@operationworld.org::4b911d97-c06d-45ce-a5f8-d43e0fc64acb" providerId="AD" clId="Web-{399C263C-A7CE-CB69-F160-CEF2646CC0CC}" dt="2025-01-30T22:56:15.373" v="23" actId="20577"/>
        <pc:sldMkLst>
          <pc:docMk/>
          <pc:sldMk cId="0" sldId="259"/>
        </pc:sldMkLst>
        <pc:spChg chg="mod">
          <ac:chgData name="Cathy Friesen" userId="S::cathy.friesen@operationworld.org::4b911d97-c06d-45ce-a5f8-d43e0fc64acb" providerId="AD" clId="Web-{399C263C-A7CE-CB69-F160-CEF2646CC0CC}" dt="2025-01-30T22:56:15.373" v="23" actId="20577"/>
          <ac:spMkLst>
            <pc:docMk/>
            <pc:sldMk cId="0" sldId="259"/>
            <ac:spMk id="3" creationId="{00000000-0000-0000-0000-000000000000}"/>
          </ac:spMkLst>
        </pc:spChg>
      </pc:sldChg>
    </pc:docChg>
  </pc:docChgLst>
  <pc:docChgLst>
    <pc:chgData name="Jason Mandryk" userId="S::jason.mandryk@operationworld.org::69f238d9-e84d-44e5-aa58-b9aaca2cc301" providerId="AD" clId="Web-{C8C2BC99-6738-3134-7F22-484B4C3BB3E6}"/>
    <pc:docChg chg="modSld">
      <pc:chgData name="Jason Mandryk" userId="S::jason.mandryk@operationworld.org::69f238d9-e84d-44e5-aa58-b9aaca2cc301" providerId="AD" clId="Web-{C8C2BC99-6738-3134-7F22-484B4C3BB3E6}" dt="2025-02-15T17:39:43.857" v="70"/>
      <pc:docMkLst>
        <pc:docMk/>
      </pc:docMkLst>
      <pc:sldChg chg="addSp delSp modSp">
        <pc:chgData name="Jason Mandryk" userId="S::jason.mandryk@operationworld.org::69f238d9-e84d-44e5-aa58-b9aaca2cc301" providerId="AD" clId="Web-{C8C2BC99-6738-3134-7F22-484B4C3BB3E6}" dt="2025-02-15T17:37:24.727" v="14" actId="20577"/>
        <pc:sldMkLst>
          <pc:docMk/>
          <pc:sldMk cId="0" sldId="257"/>
        </pc:sldMkLst>
        <pc:spChg chg="add mod">
          <ac:chgData name="Jason Mandryk" userId="S::jason.mandryk@operationworld.org::69f238d9-e84d-44e5-aa58-b9aaca2cc301" providerId="AD" clId="Web-{C8C2BC99-6738-3134-7F22-484B4C3BB3E6}" dt="2025-02-15T17:36:13.521" v="1"/>
          <ac:spMkLst>
            <pc:docMk/>
            <pc:sldMk cId="0" sldId="257"/>
            <ac:spMk id="3" creationId="{296570A5-84B6-A2D5-C1FC-74F25295F85B}"/>
          </ac:spMkLst>
        </pc:spChg>
        <pc:spChg chg="mod">
          <ac:chgData name="Jason Mandryk" userId="S::jason.mandryk@operationworld.org::69f238d9-e84d-44e5-aa58-b9aaca2cc301" providerId="AD" clId="Web-{C8C2BC99-6738-3134-7F22-484B4C3BB3E6}" dt="2025-02-15T17:37:24.727" v="14" actId="20577"/>
          <ac:spMkLst>
            <pc:docMk/>
            <pc:sldMk cId="0" sldId="257"/>
            <ac:spMk id="5" creationId="{00000000-0000-0000-0000-000000000000}"/>
          </ac:spMkLst>
        </pc:spChg>
        <pc:spChg chg="add mod">
          <ac:chgData name="Jason Mandryk" userId="S::jason.mandryk@operationworld.org::69f238d9-e84d-44e5-aa58-b9aaca2cc301" providerId="AD" clId="Web-{C8C2BC99-6738-3134-7F22-484B4C3BB3E6}" dt="2025-02-15T17:36:20.380" v="3"/>
          <ac:spMkLst>
            <pc:docMk/>
            <pc:sldMk cId="0" sldId="257"/>
            <ac:spMk id="6" creationId="{4AFB6785-6367-B651-2421-AA8096FAF448}"/>
          </ac:spMkLst>
        </pc:spChg>
        <pc:picChg chg="del">
          <ac:chgData name="Jason Mandryk" userId="S::jason.mandryk@operationworld.org::69f238d9-e84d-44e5-aa58-b9aaca2cc301" providerId="AD" clId="Web-{C8C2BC99-6738-3134-7F22-484B4C3BB3E6}" dt="2025-02-15T17:37:03.804" v="8"/>
          <ac:picMkLst>
            <pc:docMk/>
            <pc:sldMk cId="0" sldId="257"/>
            <ac:picMk id="2" creationId="{00000000-0000-0000-0000-000000000000}"/>
          </ac:picMkLst>
        </pc:picChg>
        <pc:picChg chg="add mod">
          <ac:chgData name="Jason Mandryk" userId="S::jason.mandryk@operationworld.org::69f238d9-e84d-44e5-aa58-b9aaca2cc301" providerId="AD" clId="Web-{C8C2BC99-6738-3134-7F22-484B4C3BB3E6}" dt="2025-02-15T17:37:16.446" v="12" actId="1076"/>
          <ac:picMkLst>
            <pc:docMk/>
            <pc:sldMk cId="0" sldId="257"/>
            <ac:picMk id="7" creationId="{FB81CD83-E366-CF7D-6FC4-1A748B6AC14B}"/>
          </ac:picMkLst>
        </pc:picChg>
      </pc:sldChg>
      <pc:sldChg chg="modSp">
        <pc:chgData name="Jason Mandryk" userId="S::jason.mandryk@operationworld.org::69f238d9-e84d-44e5-aa58-b9aaca2cc301" providerId="AD" clId="Web-{C8C2BC99-6738-3134-7F22-484B4C3BB3E6}" dt="2025-02-15T17:39:43.857" v="70"/>
        <pc:sldMkLst>
          <pc:docMk/>
          <pc:sldMk cId="0" sldId="258"/>
        </pc:sldMkLst>
        <pc:graphicFrameChg chg="mod modGraphic">
          <ac:chgData name="Jason Mandryk" userId="S::jason.mandryk@operationworld.org::69f238d9-e84d-44e5-aa58-b9aaca2cc301" providerId="AD" clId="Web-{C8C2BC99-6738-3134-7F22-484B4C3BB3E6}" dt="2025-02-15T17:39:43.857" v="70"/>
          <ac:graphicFrameMkLst>
            <pc:docMk/>
            <pc:sldMk cId="0" sldId="258"/>
            <ac:graphicFrameMk id="5" creationId="{00000000-0000-0000-0000-000000000000}"/>
          </ac:graphicFrameMkLst>
        </pc:graphicFrameChg>
      </pc:sldChg>
      <pc:sldChg chg="modSp">
        <pc:chgData name="Jason Mandryk" userId="S::jason.mandryk@operationworld.org::69f238d9-e84d-44e5-aa58-b9aaca2cc301" providerId="AD" clId="Web-{C8C2BC99-6738-3134-7F22-484B4C3BB3E6}" dt="2025-02-15T17:39:23.887" v="44" actId="1076"/>
        <pc:sldMkLst>
          <pc:docMk/>
          <pc:sldMk cId="0" sldId="259"/>
        </pc:sldMkLst>
        <pc:spChg chg="mod">
          <ac:chgData name="Jason Mandryk" userId="S::jason.mandryk@operationworld.org::69f238d9-e84d-44e5-aa58-b9aaca2cc301" providerId="AD" clId="Web-{C8C2BC99-6738-3134-7F22-484B4C3BB3E6}" dt="2025-02-15T17:39:23.872" v="43" actId="1076"/>
          <ac:spMkLst>
            <pc:docMk/>
            <pc:sldMk cId="0" sldId="259"/>
            <ac:spMk id="2" creationId="{00000000-0000-0000-0000-000000000000}"/>
          </ac:spMkLst>
        </pc:spChg>
        <pc:spChg chg="mod">
          <ac:chgData name="Jason Mandryk" userId="S::jason.mandryk@operationworld.org::69f238d9-e84d-44e5-aa58-b9aaca2cc301" providerId="AD" clId="Web-{C8C2BC99-6738-3134-7F22-484B4C3BB3E6}" dt="2025-02-15T17:39:23.887" v="44" actId="1076"/>
          <ac:spMkLst>
            <pc:docMk/>
            <pc:sldMk cId="0" sldId="259"/>
            <ac:spMk id="3" creationId="{00000000-0000-0000-0000-000000000000}"/>
          </ac:spMkLst>
        </pc:spChg>
      </pc:sldChg>
      <pc:sldChg chg="modSp">
        <pc:chgData name="Jason Mandryk" userId="S::jason.mandryk@operationworld.org::69f238d9-e84d-44e5-aa58-b9aaca2cc301" providerId="AD" clId="Web-{C8C2BC99-6738-3134-7F22-484B4C3BB3E6}" dt="2025-02-15T17:39:07.887" v="42" actId="20577"/>
        <pc:sldMkLst>
          <pc:docMk/>
          <pc:sldMk cId="0" sldId="260"/>
        </pc:sldMkLst>
        <pc:spChg chg="mod">
          <ac:chgData name="Jason Mandryk" userId="S::jason.mandryk@operationworld.org::69f238d9-e84d-44e5-aa58-b9aaca2cc301" providerId="AD" clId="Web-{C8C2BC99-6738-3134-7F22-484B4C3BB3E6}" dt="2025-02-15T17:38:30.995" v="31" actId="1076"/>
          <ac:spMkLst>
            <pc:docMk/>
            <pc:sldMk cId="0" sldId="260"/>
            <ac:spMk id="2" creationId="{00000000-0000-0000-0000-000000000000}"/>
          </ac:spMkLst>
        </pc:spChg>
        <pc:spChg chg="mod">
          <ac:chgData name="Jason Mandryk" userId="S::jason.mandryk@operationworld.org::69f238d9-e84d-44e5-aa58-b9aaca2cc301" providerId="AD" clId="Web-{C8C2BC99-6738-3134-7F22-484B4C3BB3E6}" dt="2025-02-15T17:39:07.887" v="42" actId="20577"/>
          <ac:spMkLst>
            <pc:docMk/>
            <pc:sldMk cId="0" sldId="260"/>
            <ac:spMk id="3" creationId="{00000000-0000-0000-0000-000000000000}"/>
          </ac:spMkLst>
        </pc:spChg>
      </pc:sldChg>
    </pc:docChg>
  </pc:docChgLst>
  <pc:docChgLst>
    <pc:chgData name="John Friesen" userId="S::john.friesen@operationworld.org::9d3a757e-09a8-42a2-b315-fa47145d8ae5" providerId="AD" clId="Web-{6D99F774-0EBE-F928-CF78-631AE8D93403}"/>
    <pc:docChg chg="modSld">
      <pc:chgData name="John Friesen" userId="S::john.friesen@operationworld.org::9d3a757e-09a8-42a2-b315-fa47145d8ae5" providerId="AD" clId="Web-{6D99F774-0EBE-F928-CF78-631AE8D93403}" dt="2025-01-04T01:44:09.517" v="2" actId="20577"/>
      <pc:docMkLst>
        <pc:docMk/>
      </pc:docMkLst>
      <pc:sldChg chg="modSp">
        <pc:chgData name="John Friesen" userId="S::john.friesen@operationworld.org::9d3a757e-09a8-42a2-b315-fa47145d8ae5" providerId="AD" clId="Web-{6D99F774-0EBE-F928-CF78-631AE8D93403}" dt="2025-01-04T01:44:09.517" v="2" actId="20577"/>
        <pc:sldMkLst>
          <pc:docMk/>
          <pc:sldMk cId="0" sldId="257"/>
        </pc:sldMkLst>
        <pc:spChg chg="mod">
          <ac:chgData name="John Friesen" userId="S::john.friesen@operationworld.org::9d3a757e-09a8-42a2-b315-fa47145d8ae5" providerId="AD" clId="Web-{6D99F774-0EBE-F928-CF78-631AE8D93403}" dt="2025-01-04T01:44:09.517" v="2"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2BBEEC39-54DD-39A9-BCC8-AC0ABA74E332}"/>
    <pc:docChg chg="modSld">
      <pc:chgData name="Cathy Friesen" userId="S::cathy.friesen@operationworld.org::4b911d97-c06d-45ce-a5f8-d43e0fc64acb" providerId="AD" clId="Web-{2BBEEC39-54DD-39A9-BCC8-AC0ABA74E332}" dt="2025-01-30T22:39:09.054" v="10" actId="20577"/>
      <pc:docMkLst>
        <pc:docMk/>
      </pc:docMkLst>
      <pc:sldChg chg="modSp">
        <pc:chgData name="Cathy Friesen" userId="S::cathy.friesen@operationworld.org::4b911d97-c06d-45ce-a5f8-d43e0fc64acb" providerId="AD" clId="Web-{2BBEEC39-54DD-39A9-BCC8-AC0ABA74E332}" dt="2025-01-30T22:39:09.054" v="10" actId="20577"/>
        <pc:sldMkLst>
          <pc:docMk/>
          <pc:sldMk cId="0" sldId="259"/>
        </pc:sldMkLst>
        <pc:spChg chg="mod">
          <ac:chgData name="Cathy Friesen" userId="S::cathy.friesen@operationworld.org::4b911d97-c06d-45ce-a5f8-d43e0fc64acb" providerId="AD" clId="Web-{2BBEEC39-54DD-39A9-BCC8-AC0ABA74E332}" dt="2025-01-30T22:39:09.054" v="10"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52792575-1A93-13C8-50CA-79F096580CA5}"/>
    <pc:docChg chg="modSld">
      <pc:chgData name="John Friesen" userId="S::john.friesen@operationworld.org::9d3a757e-09a8-42a2-b315-fa47145d8ae5" providerId="AD" clId="Web-{52792575-1A93-13C8-50CA-79F096580CA5}" dt="2025-02-03T23:06:43.110" v="8" actId="20577"/>
      <pc:docMkLst>
        <pc:docMk/>
      </pc:docMkLst>
      <pc:sldChg chg="modSp">
        <pc:chgData name="John Friesen" userId="S::john.friesen@operationworld.org::9d3a757e-09a8-42a2-b315-fa47145d8ae5" providerId="AD" clId="Web-{52792575-1A93-13C8-50CA-79F096580CA5}" dt="2025-02-03T23:06:43.110" v="8" actId="20577"/>
        <pc:sldMkLst>
          <pc:docMk/>
          <pc:sldMk cId="0" sldId="260"/>
        </pc:sldMkLst>
        <pc:spChg chg="mod">
          <ac:chgData name="John Friesen" userId="S::john.friesen@operationworld.org::9d3a757e-09a8-42a2-b315-fa47145d8ae5" providerId="AD" clId="Web-{52792575-1A93-13C8-50CA-79F096580CA5}" dt="2025-02-03T23:06:43.110" v="8" actId="20577"/>
          <ac:spMkLst>
            <pc:docMk/>
            <pc:sldMk cId="0" sldId="260"/>
            <ac:spMk id="3" creationId="{00000000-0000-0000-0000-000000000000}"/>
          </ac:spMkLst>
        </pc:spChg>
      </pc:sldChg>
    </pc:docChg>
  </pc:docChgLst>
  <pc:docChgLst>
    <pc:chgData name="Cathy Friesen" userId="4b911d97-c06d-45ce-a5f8-d43e0fc64acb" providerId="ADAL" clId="{DA2D4661-A9CD-416A-B54F-3182730C0714}"/>
    <pc:docChg chg="modSld">
      <pc:chgData name="Cathy Friesen" userId="4b911d97-c06d-45ce-a5f8-d43e0fc64acb" providerId="ADAL" clId="{DA2D4661-A9CD-416A-B54F-3182730C0714}" dt="2025-01-30T23:11:13.487" v="54" actId="20577"/>
      <pc:docMkLst>
        <pc:docMk/>
      </pc:docMkLst>
      <pc:sldChg chg="modSp mod">
        <pc:chgData name="Cathy Friesen" userId="4b911d97-c06d-45ce-a5f8-d43e0fc64acb" providerId="ADAL" clId="{DA2D4661-A9CD-416A-B54F-3182730C0714}" dt="2025-01-30T23:11:13.487" v="54" actId="20577"/>
        <pc:sldMkLst>
          <pc:docMk/>
          <pc:sldMk cId="0" sldId="259"/>
        </pc:sldMkLst>
        <pc:spChg chg="mod">
          <ac:chgData name="Cathy Friesen" userId="4b911d97-c06d-45ce-a5f8-d43e0fc64acb" providerId="ADAL" clId="{DA2D4661-A9CD-416A-B54F-3182730C0714}" dt="2025-01-30T23:11:13.487" v="54"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57CB6B5A-8C1E-71FD-F957-ED0FF653AB68}"/>
    <pc:docChg chg="modSld">
      <pc:chgData name="Cathy Friesen" userId="S::cathy.friesen@operationworld.org::4b911d97-c06d-45ce-a5f8-d43e0fc64acb" providerId="AD" clId="Web-{57CB6B5A-8C1E-71FD-F957-ED0FF653AB68}" dt="2025-01-31T00:59:33.120" v="5" actId="20577"/>
      <pc:docMkLst>
        <pc:docMk/>
      </pc:docMkLst>
      <pc:sldChg chg="addSp delSp modSp">
        <pc:chgData name="Cathy Friesen" userId="S::cathy.friesen@operationworld.org::4b911d97-c06d-45ce-a5f8-d43e0fc64acb" providerId="AD" clId="Web-{57CB6B5A-8C1E-71FD-F957-ED0FF653AB68}" dt="2025-01-31T00:59:33.120" v="5" actId="20577"/>
        <pc:sldMkLst>
          <pc:docMk/>
          <pc:sldMk cId="0" sldId="259"/>
        </pc:sldMkLst>
        <pc:spChg chg="mod">
          <ac:chgData name="Cathy Friesen" userId="S::cathy.friesen@operationworld.org::4b911d97-c06d-45ce-a5f8-d43e0fc64acb" providerId="AD" clId="Web-{57CB6B5A-8C1E-71FD-F957-ED0FF653AB68}" dt="2025-01-31T00:59:33.120" v="5" actId="20577"/>
          <ac:spMkLst>
            <pc:docMk/>
            <pc:sldMk cId="0" sldId="259"/>
            <ac:spMk id="3" creationId="{00000000-0000-0000-0000-000000000000}"/>
          </ac:spMkLst>
        </pc:spChg>
        <pc:spChg chg="add del">
          <ac:chgData name="Cathy Friesen" userId="S::cathy.friesen@operationworld.org::4b911d97-c06d-45ce-a5f8-d43e0fc64acb" providerId="AD" clId="Web-{57CB6B5A-8C1E-71FD-F957-ED0FF653AB68}" dt="2025-01-31T00:58:53.431" v="1"/>
          <ac:spMkLst>
            <pc:docMk/>
            <pc:sldMk cId="0" sldId="259"/>
            <ac:spMk id="4" creationId="{E4C58C7E-2D30-275D-A300-88CF3A088FB9}"/>
          </ac:spMkLst>
        </pc:spChg>
      </pc:sldChg>
    </pc:docChg>
  </pc:docChgLst>
  <pc:docChgLst>
    <pc:chgData name="John Friesen" userId="S::john.friesen@operationworld.org::9d3a757e-09a8-42a2-b315-fa47145d8ae5" providerId="AD" clId="Web-{26BB448B-6E16-983B-1AFE-8DC47634A1AB}"/>
    <pc:docChg chg="modSld">
      <pc:chgData name="John Friesen" userId="S::john.friesen@operationworld.org::9d3a757e-09a8-42a2-b315-fa47145d8ae5" providerId="AD" clId="Web-{26BB448B-6E16-983B-1AFE-8DC47634A1AB}" dt="2025-02-14T20:02:56.982" v="21"/>
      <pc:docMkLst>
        <pc:docMk/>
      </pc:docMkLst>
      <pc:sldChg chg="modSp">
        <pc:chgData name="John Friesen" userId="S::john.friesen@operationworld.org::9d3a757e-09a8-42a2-b315-fa47145d8ae5" providerId="AD" clId="Web-{26BB448B-6E16-983B-1AFE-8DC47634A1AB}" dt="2025-02-14T20:00:55.665" v="2" actId="1076"/>
        <pc:sldMkLst>
          <pc:docMk/>
          <pc:sldMk cId="0" sldId="257"/>
        </pc:sldMkLst>
        <pc:spChg chg="mod">
          <ac:chgData name="John Friesen" userId="S::john.friesen@operationworld.org::9d3a757e-09a8-42a2-b315-fa47145d8ae5" providerId="AD" clId="Web-{26BB448B-6E16-983B-1AFE-8DC47634A1AB}" dt="2025-02-14T20:00:46.665" v="0" actId="14100"/>
          <ac:spMkLst>
            <pc:docMk/>
            <pc:sldMk cId="0" sldId="257"/>
            <ac:spMk id="5" creationId="{00000000-0000-0000-0000-000000000000}"/>
          </ac:spMkLst>
        </pc:spChg>
        <pc:grpChg chg="mod">
          <ac:chgData name="John Friesen" userId="S::john.friesen@operationworld.org::9d3a757e-09a8-42a2-b315-fa47145d8ae5" providerId="AD" clId="Web-{26BB448B-6E16-983B-1AFE-8DC47634A1AB}" dt="2025-02-14T20:00:55.665" v="2" actId="1076"/>
          <ac:grpSpMkLst>
            <pc:docMk/>
            <pc:sldMk cId="0" sldId="257"/>
            <ac:grpSpMk id="4" creationId="{00000000-0000-0000-0000-000000000000}"/>
          </ac:grpSpMkLst>
        </pc:grpChg>
        <pc:picChg chg="mod">
          <ac:chgData name="John Friesen" userId="S::john.friesen@operationworld.org::9d3a757e-09a8-42a2-b315-fa47145d8ae5" providerId="AD" clId="Web-{26BB448B-6E16-983B-1AFE-8DC47634A1AB}" dt="2025-02-14T20:00:55.650" v="1" actId="1076"/>
          <ac:picMkLst>
            <pc:docMk/>
            <pc:sldMk cId="0" sldId="257"/>
            <ac:picMk id="2" creationId="{00000000-0000-0000-0000-000000000000}"/>
          </ac:picMkLst>
        </pc:picChg>
      </pc:sldChg>
      <pc:sldChg chg="modSp">
        <pc:chgData name="John Friesen" userId="S::john.friesen@operationworld.org::9d3a757e-09a8-42a2-b315-fa47145d8ae5" providerId="AD" clId="Web-{26BB448B-6E16-983B-1AFE-8DC47634A1AB}" dt="2025-02-14T20:02:56.982" v="21"/>
        <pc:sldMkLst>
          <pc:docMk/>
          <pc:sldMk cId="0" sldId="258"/>
        </pc:sldMkLst>
        <pc:graphicFrameChg chg="mod modGraphic">
          <ac:chgData name="John Friesen" userId="S::john.friesen@operationworld.org::9d3a757e-09a8-42a2-b315-fa47145d8ae5" providerId="AD" clId="Web-{26BB448B-6E16-983B-1AFE-8DC47634A1AB}" dt="2025-02-14T20:02:56.982" v="21"/>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5C0F0AF4-AC58-3BFC-7400-8C536E2F00FE}"/>
    <pc:docChg chg="modSld">
      <pc:chgData name="John Friesen" userId="S::john.friesen@operationworld.org::9d3a757e-09a8-42a2-b315-fa47145d8ae5" providerId="AD" clId="Web-{5C0F0AF4-AC58-3BFC-7400-8C536E2F00FE}" dt="2025-01-04T01:57:18.333" v="0" actId="20577"/>
      <pc:docMkLst>
        <pc:docMk/>
      </pc:docMkLst>
      <pc:sldChg chg="modSp">
        <pc:chgData name="John Friesen" userId="S::john.friesen@operationworld.org::9d3a757e-09a8-42a2-b315-fa47145d8ae5" providerId="AD" clId="Web-{5C0F0AF4-AC58-3BFC-7400-8C536E2F00FE}" dt="2025-01-04T01:57:18.333" v="0" actId="20577"/>
        <pc:sldMkLst>
          <pc:docMk/>
          <pc:sldMk cId="0" sldId="257"/>
        </pc:sldMkLst>
        <pc:spChg chg="mod">
          <ac:chgData name="John Friesen" userId="S::john.friesen@operationworld.org::9d3a757e-09a8-42a2-b315-fa47145d8ae5" providerId="AD" clId="Web-{5C0F0AF4-AC58-3BFC-7400-8C536E2F00FE}" dt="2025-01-04T01:57:18.333" v="0"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2"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grpSp>
        <p:nvGrpSpPr>
          <p:cNvPr id="4" name="Group 3"/>
          <p:cNvGrpSpPr/>
          <p:nvPr/>
        </p:nvGrpSpPr>
        <p:grpSpPr>
          <a:xfrm>
            <a:off x="6936896" y="2705932"/>
            <a:ext cx="5026488" cy="1446550"/>
            <a:chOff x="6291416" y="2716698"/>
            <a:chExt cx="5026488" cy="1446550"/>
          </a:xfrm>
        </p:grpSpPr>
        <p:sp>
          <p:nvSpPr>
            <p:cNvPr id="5" name="TextBox 4"/>
            <p:cNvSpPr txBox="1"/>
            <p:nvPr/>
          </p:nvSpPr>
          <p:spPr>
            <a:xfrm>
              <a:off x="6291416" y="2716698"/>
              <a:ext cx="5026488"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latin typeface="Trebuchet MS"/>
                </a:rPr>
                <a:t>PRAYING FOR
</a:t>
              </a:r>
              <a:r>
                <a:rPr lang="en-US" sz="6000" u="none" strike="noStrike" cap="none" spc="0" dirty="0">
                  <a:latin typeface="Trebuchet MS"/>
                </a:rPr>
                <a:t>AFGHANISTAN</a:t>
              </a:r>
            </a:p>
          </p:txBody>
        </p:sp>
      </p:grpSp>
      <p:sp>
        <p:nvSpPr>
          <p:cNvPr id="3" name="TextBox 2">
            <a:extLst>
              <a:ext uri="{FF2B5EF4-FFF2-40B4-BE49-F238E27FC236}">
                <a16:creationId xmlns:a16="http://schemas.microsoft.com/office/drawing/2014/main" id="{296570A5-84B6-A2D5-C1FC-74F25295F85B}"/>
              </a:ext>
            </a:extLst>
          </p:cNvPr>
          <p:cNvSpPr txBox="1"/>
          <p:nvPr/>
        </p:nvSpPr>
        <p:spPr>
          <a:xfrm>
            <a:off x="4722812"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Turkey</a:t>
            </a:r>
          </a:p>
        </p:txBody>
      </p:sp>
      <p:sp>
        <p:nvSpPr>
          <p:cNvPr id="6" name="TextBox 5">
            <a:extLst>
              <a:ext uri="{FF2B5EF4-FFF2-40B4-BE49-F238E27FC236}">
                <a16:creationId xmlns:a16="http://schemas.microsoft.com/office/drawing/2014/main" id="{4AFB6785-6367-B651-2421-AA8096FAF448}"/>
              </a:ext>
            </a:extLst>
          </p:cNvPr>
          <p:cNvSpPr txBox="1"/>
          <p:nvPr/>
        </p:nvSpPr>
        <p:spPr>
          <a:xfrm>
            <a:off x="4722812" y="320040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rebuchet MS"/>
              </a:rPr>
              <a:t>Turkey</a:t>
            </a:r>
            <a:endParaRPr lang="en-GB"/>
          </a:p>
        </p:txBody>
      </p:sp>
      <p:pic>
        <p:nvPicPr>
          <p:cNvPr id="7" name="Picture 6" descr="https://ow-prayer-api.info/files/en/images/flags/afgh-03.png">
            <a:extLst>
              <a:ext uri="{FF2B5EF4-FFF2-40B4-BE49-F238E27FC236}">
                <a16:creationId xmlns:a16="http://schemas.microsoft.com/office/drawing/2014/main" id="{FB81CD83-E366-CF7D-6FC4-1A748B6AC14B}"/>
              </a:ext>
            </a:extLst>
          </p:cNvPr>
          <p:cNvPicPr>
            <a:picLocks noChangeAspect="1"/>
          </p:cNvPicPr>
          <p:nvPr/>
        </p:nvPicPr>
        <p:blipFill>
          <a:blip r:embed="rId3"/>
          <a:stretch>
            <a:fillRect/>
          </a:stretch>
        </p:blipFill>
        <p:spPr>
          <a:xfrm>
            <a:off x="395149" y="1718652"/>
            <a:ext cx="6380246" cy="31573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623560"/>
            <a:chOff x="285750" y="285750"/>
            <a:chExt cx="6010275" cy="562356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061399797"/>
                </p:ext>
              </p:extLst>
            </p:nvPr>
          </p:nvGraphicFramePr>
          <p:xfrm>
            <a:off x="381000" y="857250"/>
            <a:ext cx="5819776" cy="505206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Kabul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43,844,112</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b="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b="0" u="none" strike="noStrike" cap="none" spc="0" dirty="0">
                            <a:solidFill>
                              <a:srgbClr val="FFFFFF"/>
                            </a:solidFill>
                            <a:latin typeface="Verdana"/>
                          </a:rPr>
                          <a:t>Pashtu (used by 48%), Dari (Afghan Persian, used by 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b="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b="0" u="none" strike="noStrike" cap="none" spc="0" dirty="0">
                            <a:solidFill>
                              <a:srgbClr val="FFFFFF"/>
                            </a:solidFill>
                            <a:latin typeface="Verdana"/>
                          </a:rPr>
                          <a:t>180/193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b="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b="0" u="none" strike="noStrike" cap="none" spc="0" dirty="0">
                            <a:solidFill>
                              <a:srgbClr val="FFFFFF"/>
                            </a:solidFill>
                            <a:latin typeface="Verdana"/>
                          </a:rPr>
                          <a:t>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b="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b="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b="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b="0" u="none" strike="noStrike" cap="none" spc="0" dirty="0">
                            <a:solidFill>
                              <a:srgbClr val="FFFFFF"/>
                            </a:solidFill>
                            <a:latin typeface="Verdana"/>
                          </a:rPr>
                          <a:t>81 %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b="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b="0" u="none" strike="noStrike" cap="none" spc="0" dirty="0">
                            <a:solidFill>
                              <a:srgbClr val="FFFFFF"/>
                            </a:solidFill>
                            <a:latin typeface="Verdana"/>
                          </a:rPr>
                          <a:t>10/50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17943"/>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0702" y="783038"/>
            <a:ext cx="10659708"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solidFill>
                <a:latin typeface="Trebuchet MS"/>
                <a:ea typeface="+mn-lt"/>
                <a:cs typeface="+mn-lt"/>
              </a:rPr>
              <a:t>The re-conquest of Afghanistan by the Taliban in 2021 came as a shock to many. These events led to the suspension of humanitarian aid, the reintroduction of much harsher Islamic laws, the flight of millions of Afghans from Taliban rule, the intensified persecution (and even manhunt) of Christians, and the emboldening of Islamist movements elsewhere against what they perceive as a weak and failing Western world. The aftermath of the 2023 earthquake, the gripping poverty and hunger, and current economy crisis also intensify the suffering. There is so much to pray for; cry out that God may preserve the lives of Afghans so that they might hear the good news of Jesus.</a:t>
            </a:r>
            <a:endParaRPr lang="en-US" sz="2800" dirty="0">
              <a:latin typeface="Trebuchet MS"/>
              <a:ea typeface="+mn-lt"/>
              <a:cs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81180" y="150801"/>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1" y="712177"/>
            <a:ext cx="10831158"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rPr>
              <a:t>The status of women deserves special prayer. Women are all but banned from participating in public life. Numerous women die in childbirth in Afghanistan because many cannot receive healthcare from male doctors. Women's voices are forbidden to be heard in public, and they cannot travel without a male guardian present. One-third of women suffer from physical violence. Widows face very difficult circumstances, and suicide is common. Special radio </a:t>
            </a:r>
            <a:r>
              <a:rPr lang="en-US" sz="2800" dirty="0" err="1">
                <a:solidFill>
                  <a:srgbClr val="000000">
                    <a:alpha val="100000"/>
                  </a:srgbClr>
                </a:solidFill>
                <a:latin typeface="Trebuchet MS"/>
              </a:rPr>
              <a:t>programmes</a:t>
            </a:r>
            <a:r>
              <a:rPr lang="en-US" sz="2800" dirty="0">
                <a:solidFill>
                  <a:srgbClr val="000000">
                    <a:alpha val="100000"/>
                  </a:srgbClr>
                </a:solidFill>
                <a:latin typeface="Trebuchet MS"/>
              </a:rPr>
              <a:t> share with women from the Bible, about the love and value God holds for them. Pray for justice and freedom from gender-based oppression, and especially that women might find the true freedom that comes only through Christ.</a:t>
            </a:r>
            <a:endParaRPr lang="en-US" sz="2800" dirty="0">
              <a:latin typeface="Trebuchet MS"/>
              <a:ea typeface="Calibri"/>
              <a:cs typeface="Calibri"/>
            </a:endParaRPr>
          </a:p>
        </p:txBody>
      </p:sp>
    </p:spTree>
  </p:cSld>
  <p:clrMapOvr>
    <a:masterClrMapping/>
  </p:clrMapOvr>
</p:sld>
</file>

<file path=ppt/theme/theme1.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Props1.xml><?xml version="1.0" encoding="utf-8"?>
<ds:datastoreItem xmlns:ds="http://schemas.openxmlformats.org/officeDocument/2006/customXml" ds:itemID="{D322775A-1799-4FCD-94F7-DB9B80AAA702}">
  <ds:schemaRefs>
    <ds:schemaRef ds:uri="http://schemas.microsoft.com/sharepoint/v3/contenttype/forms"/>
  </ds:schemaRefs>
</ds:datastoreItem>
</file>

<file path=customXml/itemProps2.xml><?xml version="1.0" encoding="utf-8"?>
<ds:datastoreItem xmlns:ds="http://schemas.openxmlformats.org/officeDocument/2006/customXml" ds:itemID="{E24AF19C-1DD0-4FDC-B577-CC2531FC1F8C}"/>
</file>

<file path=customXml/itemProps3.xml><?xml version="1.0" encoding="utf-8"?>
<ds:datastoreItem xmlns:ds="http://schemas.openxmlformats.org/officeDocument/2006/customXml" ds:itemID="{2AE16C8B-3609-4100-993B-6CC6D13B9077}">
  <ds:schemaRefs>
    <ds:schemaRef ds:uri="6fe6c2fc-9a1c-4610-984d-8f6c1caa6b79"/>
    <ds:schemaRef ds:uri="74f51257-71be-4f2b-bc11-d6336f9e2f35"/>
    <ds:schemaRef ds:uri="e622a21f-0843-4281-b01b-d904a5116e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Theme94</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54</cp:revision>
  <dcterms:created xsi:type="dcterms:W3CDTF">2024-12-17T23:28:39Z</dcterms:created>
  <dcterms:modified xsi:type="dcterms:W3CDTF">2025-02-15T17:41:02Z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